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51" r:id="rId3"/>
    <p:sldId id="367" r:id="rId4"/>
    <p:sldId id="356" r:id="rId5"/>
    <p:sldId id="377" r:id="rId6"/>
    <p:sldId id="378" r:id="rId7"/>
    <p:sldId id="394" r:id="rId8"/>
    <p:sldId id="379" r:id="rId9"/>
    <p:sldId id="381" r:id="rId10"/>
    <p:sldId id="390" r:id="rId11"/>
    <p:sldId id="393" r:id="rId12"/>
    <p:sldId id="392" r:id="rId13"/>
    <p:sldId id="395" r:id="rId14"/>
    <p:sldId id="353" r:id="rId15"/>
    <p:sldId id="374" r:id="rId16"/>
    <p:sldId id="375" r:id="rId17"/>
    <p:sldId id="376" r:id="rId18"/>
    <p:sldId id="34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5A7E83"/>
    <a:srgbClr val="CCA49C"/>
    <a:srgbClr val="C7D4CB"/>
    <a:srgbClr val="F3EDE7"/>
    <a:srgbClr val="386546"/>
    <a:srgbClr val="F2E2D2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71" autoAdjust="0"/>
    <p:restoredTop sz="89364" autoAdjust="0"/>
  </p:normalViewPr>
  <p:slideViewPr>
    <p:cSldViewPr snapToGrid="0">
      <p:cViewPr varScale="1">
        <p:scale>
          <a:sx n="103" d="100"/>
          <a:sy n="103" d="100"/>
        </p:scale>
        <p:origin x="15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780C28-2405-4C32-8DF7-E944D71E8EC7}" type="doc">
      <dgm:prSet loTypeId="urn:microsoft.com/office/officeart/2005/8/layout/defaul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B790AD31-DF00-46E8-917D-B4A7553662A4}">
      <dgm:prSet phldrT="[Text]"/>
      <dgm:spPr/>
      <dgm:t>
        <a:bodyPr/>
        <a:lstStyle/>
        <a:p>
          <a:r>
            <a:rPr lang="en-US" dirty="0"/>
            <a:t>Age</a:t>
          </a:r>
        </a:p>
      </dgm:t>
    </dgm:pt>
    <dgm:pt modelId="{C4E2D37F-AC85-4835-8261-E87CF52482C7}" type="parTrans" cxnId="{166A9A48-3455-4BCB-A0D2-541BEED46A48}">
      <dgm:prSet/>
      <dgm:spPr/>
      <dgm:t>
        <a:bodyPr/>
        <a:lstStyle/>
        <a:p>
          <a:endParaRPr lang="en-US"/>
        </a:p>
      </dgm:t>
    </dgm:pt>
    <dgm:pt modelId="{73453B96-E4E6-48FD-860D-BED565ECA210}" type="sibTrans" cxnId="{166A9A48-3455-4BCB-A0D2-541BEED46A48}">
      <dgm:prSet/>
      <dgm:spPr/>
      <dgm:t>
        <a:bodyPr/>
        <a:lstStyle/>
        <a:p>
          <a:endParaRPr lang="en-US"/>
        </a:p>
      </dgm:t>
    </dgm:pt>
    <dgm:pt modelId="{B3AC9956-B2C0-49F4-9AC9-825C0B6B3294}">
      <dgm:prSet/>
      <dgm:spPr/>
      <dgm:t>
        <a:bodyPr/>
        <a:lstStyle/>
        <a:p>
          <a:r>
            <a:rPr lang="en-US"/>
            <a:t>Ethnicity</a:t>
          </a:r>
        </a:p>
      </dgm:t>
    </dgm:pt>
    <dgm:pt modelId="{7ADF2F37-38CD-4030-928D-F302331B60B1}" type="parTrans" cxnId="{E978C270-744C-4503-BB11-2DC44BB318C6}">
      <dgm:prSet/>
      <dgm:spPr/>
      <dgm:t>
        <a:bodyPr/>
        <a:lstStyle/>
        <a:p>
          <a:endParaRPr lang="en-US"/>
        </a:p>
      </dgm:t>
    </dgm:pt>
    <dgm:pt modelId="{0FED5120-8BE8-43F5-850B-3B2D611A83E5}" type="sibTrans" cxnId="{E978C270-744C-4503-BB11-2DC44BB318C6}">
      <dgm:prSet/>
      <dgm:spPr/>
      <dgm:t>
        <a:bodyPr/>
        <a:lstStyle/>
        <a:p>
          <a:endParaRPr lang="en-US"/>
        </a:p>
      </dgm:t>
    </dgm:pt>
    <dgm:pt modelId="{FAE3E3C6-D8C5-4F38-991A-327D27411F5C}">
      <dgm:prSet/>
      <dgm:spPr/>
      <dgm:t>
        <a:bodyPr/>
        <a:lstStyle/>
        <a:p>
          <a:r>
            <a:rPr lang="en-US"/>
            <a:t>Experiences</a:t>
          </a:r>
        </a:p>
      </dgm:t>
    </dgm:pt>
    <dgm:pt modelId="{BBC9EC8F-B7F5-4769-8F51-1BE6C18A9A8A}" type="parTrans" cxnId="{AFF66579-5692-41B0-B8E7-356EFAAAC47A}">
      <dgm:prSet/>
      <dgm:spPr/>
      <dgm:t>
        <a:bodyPr/>
        <a:lstStyle/>
        <a:p>
          <a:endParaRPr lang="en-US"/>
        </a:p>
      </dgm:t>
    </dgm:pt>
    <dgm:pt modelId="{8EF95F78-E7A1-4533-A713-2D91ED5406AD}" type="sibTrans" cxnId="{AFF66579-5692-41B0-B8E7-356EFAAAC47A}">
      <dgm:prSet/>
      <dgm:spPr/>
      <dgm:t>
        <a:bodyPr/>
        <a:lstStyle/>
        <a:p>
          <a:endParaRPr lang="en-US"/>
        </a:p>
      </dgm:t>
    </dgm:pt>
    <dgm:pt modelId="{091A232A-CA1F-4A0C-9C6E-DC0BC8511B48}">
      <dgm:prSet/>
      <dgm:spPr/>
      <dgm:t>
        <a:bodyPr/>
        <a:lstStyle/>
        <a:p>
          <a:r>
            <a:rPr lang="en-US"/>
            <a:t>Gender</a:t>
          </a:r>
        </a:p>
      </dgm:t>
    </dgm:pt>
    <dgm:pt modelId="{F011D452-D003-4040-BFB5-9925E47CE623}" type="parTrans" cxnId="{0CCF22B7-E3EA-41EC-9718-5B9EC521AE1C}">
      <dgm:prSet/>
      <dgm:spPr/>
      <dgm:t>
        <a:bodyPr/>
        <a:lstStyle/>
        <a:p>
          <a:endParaRPr lang="en-US"/>
        </a:p>
      </dgm:t>
    </dgm:pt>
    <dgm:pt modelId="{0CDA1D13-46FA-4C61-9B68-379D72F1DB91}" type="sibTrans" cxnId="{0CCF22B7-E3EA-41EC-9718-5B9EC521AE1C}">
      <dgm:prSet/>
      <dgm:spPr/>
      <dgm:t>
        <a:bodyPr/>
        <a:lstStyle/>
        <a:p>
          <a:endParaRPr lang="en-US"/>
        </a:p>
      </dgm:t>
    </dgm:pt>
    <dgm:pt modelId="{7264B969-2BF1-4E9F-9E85-3E6B078DE754}">
      <dgm:prSet/>
      <dgm:spPr/>
      <dgm:t>
        <a:bodyPr/>
        <a:lstStyle/>
        <a:p>
          <a:r>
            <a:rPr lang="en-US"/>
            <a:t>Hometown</a:t>
          </a:r>
        </a:p>
      </dgm:t>
    </dgm:pt>
    <dgm:pt modelId="{AE218F67-9758-4395-894D-A7AE118CD868}" type="parTrans" cxnId="{FAD1C098-EA27-44CA-98AF-AA3119121E88}">
      <dgm:prSet/>
      <dgm:spPr/>
      <dgm:t>
        <a:bodyPr/>
        <a:lstStyle/>
        <a:p>
          <a:endParaRPr lang="en-US"/>
        </a:p>
      </dgm:t>
    </dgm:pt>
    <dgm:pt modelId="{9B848431-AB80-49EF-BE3B-C0FB38C05EDE}" type="sibTrans" cxnId="{FAD1C098-EA27-44CA-98AF-AA3119121E88}">
      <dgm:prSet/>
      <dgm:spPr/>
      <dgm:t>
        <a:bodyPr/>
        <a:lstStyle/>
        <a:p>
          <a:endParaRPr lang="en-US"/>
        </a:p>
      </dgm:t>
    </dgm:pt>
    <dgm:pt modelId="{ED227BBD-2FA2-4757-835E-E3426A835205}">
      <dgm:prSet/>
      <dgm:spPr/>
      <dgm:t>
        <a:bodyPr/>
        <a:lstStyle/>
        <a:p>
          <a:r>
            <a:rPr lang="en-US"/>
            <a:t>Income</a:t>
          </a:r>
        </a:p>
      </dgm:t>
    </dgm:pt>
    <dgm:pt modelId="{25DA0FD5-2B8E-4AAD-9AD5-71C15A5F0260}" type="parTrans" cxnId="{48F83E16-F6DD-4913-A4F6-00E2BB1DA2BA}">
      <dgm:prSet/>
      <dgm:spPr/>
      <dgm:t>
        <a:bodyPr/>
        <a:lstStyle/>
        <a:p>
          <a:endParaRPr lang="en-US"/>
        </a:p>
      </dgm:t>
    </dgm:pt>
    <dgm:pt modelId="{2DB6EF4E-994E-4F77-A630-13543D3C69DC}" type="sibTrans" cxnId="{48F83E16-F6DD-4913-A4F6-00E2BB1DA2BA}">
      <dgm:prSet/>
      <dgm:spPr/>
      <dgm:t>
        <a:bodyPr/>
        <a:lstStyle/>
        <a:p>
          <a:endParaRPr lang="en-US"/>
        </a:p>
      </dgm:t>
    </dgm:pt>
    <dgm:pt modelId="{97547C45-3E32-4F04-A1BC-4FF38F62D934}">
      <dgm:prSet/>
      <dgm:spPr/>
      <dgm:t>
        <a:bodyPr/>
        <a:lstStyle/>
        <a:p>
          <a:r>
            <a:rPr lang="en-US"/>
            <a:t>Occupation</a:t>
          </a:r>
        </a:p>
      </dgm:t>
    </dgm:pt>
    <dgm:pt modelId="{FBC64698-2ADB-4210-85BE-5739232E53F4}" type="parTrans" cxnId="{D502E528-2094-4B2C-A6B3-C189988B0B1A}">
      <dgm:prSet/>
      <dgm:spPr/>
      <dgm:t>
        <a:bodyPr/>
        <a:lstStyle/>
        <a:p>
          <a:endParaRPr lang="en-US"/>
        </a:p>
      </dgm:t>
    </dgm:pt>
    <dgm:pt modelId="{9777DA7E-21AF-4CE3-891F-8B0895C05F3E}" type="sibTrans" cxnId="{D502E528-2094-4B2C-A6B3-C189988B0B1A}">
      <dgm:prSet/>
      <dgm:spPr/>
      <dgm:t>
        <a:bodyPr/>
        <a:lstStyle/>
        <a:p>
          <a:endParaRPr lang="en-US"/>
        </a:p>
      </dgm:t>
    </dgm:pt>
    <dgm:pt modelId="{00C650E6-98A5-4AD9-96B8-42A9D1A31C28}">
      <dgm:prSet/>
      <dgm:spPr/>
      <dgm:t>
        <a:bodyPr/>
        <a:lstStyle/>
        <a:p>
          <a:r>
            <a:rPr lang="en-US"/>
            <a:t>Politics</a:t>
          </a:r>
        </a:p>
      </dgm:t>
    </dgm:pt>
    <dgm:pt modelId="{F2FB5D85-3EBE-45F1-AE1F-15B8AE87C85A}" type="parTrans" cxnId="{1C819903-21E7-4F87-AB80-120E3C919708}">
      <dgm:prSet/>
      <dgm:spPr/>
      <dgm:t>
        <a:bodyPr/>
        <a:lstStyle/>
        <a:p>
          <a:endParaRPr lang="en-US"/>
        </a:p>
      </dgm:t>
    </dgm:pt>
    <dgm:pt modelId="{32D3D0C9-2EB4-4DCA-9C5C-FCED4600C344}" type="sibTrans" cxnId="{1C819903-21E7-4F87-AB80-120E3C919708}">
      <dgm:prSet/>
      <dgm:spPr/>
      <dgm:t>
        <a:bodyPr/>
        <a:lstStyle/>
        <a:p>
          <a:endParaRPr lang="en-US"/>
        </a:p>
      </dgm:t>
    </dgm:pt>
    <dgm:pt modelId="{AF994D71-F338-4FAC-A6E9-64FEF932AB13}">
      <dgm:prSet/>
      <dgm:spPr/>
      <dgm:t>
        <a:bodyPr/>
        <a:lstStyle/>
        <a:p>
          <a:r>
            <a:rPr lang="en-US"/>
            <a:t>Religion</a:t>
          </a:r>
        </a:p>
      </dgm:t>
    </dgm:pt>
    <dgm:pt modelId="{6C703FFE-287F-4097-917F-709098AC39DD}" type="parTrans" cxnId="{F5FF63D9-1695-40BE-8E6D-6BE50D668BBE}">
      <dgm:prSet/>
      <dgm:spPr/>
      <dgm:t>
        <a:bodyPr/>
        <a:lstStyle/>
        <a:p>
          <a:endParaRPr lang="en-US"/>
        </a:p>
      </dgm:t>
    </dgm:pt>
    <dgm:pt modelId="{155072E7-711D-4FAF-AA25-0BEEA9512036}" type="sibTrans" cxnId="{F5FF63D9-1695-40BE-8E6D-6BE50D668BBE}">
      <dgm:prSet/>
      <dgm:spPr/>
      <dgm:t>
        <a:bodyPr/>
        <a:lstStyle/>
        <a:p>
          <a:endParaRPr lang="en-US"/>
        </a:p>
      </dgm:t>
    </dgm:pt>
    <dgm:pt modelId="{2438FC9F-5F99-499C-A5C4-8D81552A3661}" type="pres">
      <dgm:prSet presAssocID="{37780C28-2405-4C32-8DF7-E944D71E8EC7}" presName="diagram" presStyleCnt="0">
        <dgm:presLayoutVars>
          <dgm:dir/>
          <dgm:resizeHandles val="exact"/>
        </dgm:presLayoutVars>
      </dgm:prSet>
      <dgm:spPr/>
    </dgm:pt>
    <dgm:pt modelId="{73A0BF79-BD53-48D9-8C6B-2614C79482D0}" type="pres">
      <dgm:prSet presAssocID="{B790AD31-DF00-46E8-917D-B4A7553662A4}" presName="node" presStyleLbl="node1" presStyleIdx="0" presStyleCnt="9">
        <dgm:presLayoutVars>
          <dgm:bulletEnabled val="1"/>
        </dgm:presLayoutVars>
      </dgm:prSet>
      <dgm:spPr/>
    </dgm:pt>
    <dgm:pt modelId="{DECEFCFD-D062-41CD-81FF-98F43E6B9B32}" type="pres">
      <dgm:prSet presAssocID="{73453B96-E4E6-48FD-860D-BED565ECA210}" presName="sibTrans" presStyleCnt="0"/>
      <dgm:spPr/>
    </dgm:pt>
    <dgm:pt modelId="{95FB2FA2-EF54-49DA-A819-016D61B3ACFE}" type="pres">
      <dgm:prSet presAssocID="{B3AC9956-B2C0-49F4-9AC9-825C0B6B3294}" presName="node" presStyleLbl="node1" presStyleIdx="1" presStyleCnt="9">
        <dgm:presLayoutVars>
          <dgm:bulletEnabled val="1"/>
        </dgm:presLayoutVars>
      </dgm:prSet>
      <dgm:spPr/>
    </dgm:pt>
    <dgm:pt modelId="{1CF13596-FF01-4860-B379-F00E3741B112}" type="pres">
      <dgm:prSet presAssocID="{0FED5120-8BE8-43F5-850B-3B2D611A83E5}" presName="sibTrans" presStyleCnt="0"/>
      <dgm:spPr/>
    </dgm:pt>
    <dgm:pt modelId="{BB3DFFFF-1B98-4750-B0D8-454AADEF9598}" type="pres">
      <dgm:prSet presAssocID="{FAE3E3C6-D8C5-4F38-991A-327D27411F5C}" presName="node" presStyleLbl="node1" presStyleIdx="2" presStyleCnt="9">
        <dgm:presLayoutVars>
          <dgm:bulletEnabled val="1"/>
        </dgm:presLayoutVars>
      </dgm:prSet>
      <dgm:spPr/>
    </dgm:pt>
    <dgm:pt modelId="{91E46C37-B9B9-420C-8FFE-76FA9F1AB77D}" type="pres">
      <dgm:prSet presAssocID="{8EF95F78-E7A1-4533-A713-2D91ED5406AD}" presName="sibTrans" presStyleCnt="0"/>
      <dgm:spPr/>
    </dgm:pt>
    <dgm:pt modelId="{C2BDA089-1825-4E2B-87DD-8B3AE05A23D1}" type="pres">
      <dgm:prSet presAssocID="{091A232A-CA1F-4A0C-9C6E-DC0BC8511B48}" presName="node" presStyleLbl="node1" presStyleIdx="3" presStyleCnt="9">
        <dgm:presLayoutVars>
          <dgm:bulletEnabled val="1"/>
        </dgm:presLayoutVars>
      </dgm:prSet>
      <dgm:spPr/>
    </dgm:pt>
    <dgm:pt modelId="{420EE765-6DF8-48E6-A755-172A466FB001}" type="pres">
      <dgm:prSet presAssocID="{0CDA1D13-46FA-4C61-9B68-379D72F1DB91}" presName="sibTrans" presStyleCnt="0"/>
      <dgm:spPr/>
    </dgm:pt>
    <dgm:pt modelId="{4B96F005-5400-4745-A39F-3E69FF2D4D1B}" type="pres">
      <dgm:prSet presAssocID="{7264B969-2BF1-4E9F-9E85-3E6B078DE754}" presName="node" presStyleLbl="node1" presStyleIdx="4" presStyleCnt="9">
        <dgm:presLayoutVars>
          <dgm:bulletEnabled val="1"/>
        </dgm:presLayoutVars>
      </dgm:prSet>
      <dgm:spPr/>
    </dgm:pt>
    <dgm:pt modelId="{0D7FD8F2-D0A8-4167-88C1-6BF565FA41ED}" type="pres">
      <dgm:prSet presAssocID="{9B848431-AB80-49EF-BE3B-C0FB38C05EDE}" presName="sibTrans" presStyleCnt="0"/>
      <dgm:spPr/>
    </dgm:pt>
    <dgm:pt modelId="{E605AA73-9593-4BF3-8DBC-241FB7DBE46B}" type="pres">
      <dgm:prSet presAssocID="{ED227BBD-2FA2-4757-835E-E3426A835205}" presName="node" presStyleLbl="node1" presStyleIdx="5" presStyleCnt="9">
        <dgm:presLayoutVars>
          <dgm:bulletEnabled val="1"/>
        </dgm:presLayoutVars>
      </dgm:prSet>
      <dgm:spPr/>
    </dgm:pt>
    <dgm:pt modelId="{85C0A004-2247-4329-831E-E4761866B811}" type="pres">
      <dgm:prSet presAssocID="{2DB6EF4E-994E-4F77-A630-13543D3C69DC}" presName="sibTrans" presStyleCnt="0"/>
      <dgm:spPr/>
    </dgm:pt>
    <dgm:pt modelId="{26B9C6FD-BA98-45C8-8703-9C5A7CACB7A0}" type="pres">
      <dgm:prSet presAssocID="{97547C45-3E32-4F04-A1BC-4FF38F62D934}" presName="node" presStyleLbl="node1" presStyleIdx="6" presStyleCnt="9">
        <dgm:presLayoutVars>
          <dgm:bulletEnabled val="1"/>
        </dgm:presLayoutVars>
      </dgm:prSet>
      <dgm:spPr/>
    </dgm:pt>
    <dgm:pt modelId="{8CA9E1F0-7BBD-4F2A-BD50-CFD639331E9A}" type="pres">
      <dgm:prSet presAssocID="{9777DA7E-21AF-4CE3-891F-8B0895C05F3E}" presName="sibTrans" presStyleCnt="0"/>
      <dgm:spPr/>
    </dgm:pt>
    <dgm:pt modelId="{ED867DFE-2C3A-46A0-BF50-65467BD4D195}" type="pres">
      <dgm:prSet presAssocID="{00C650E6-98A5-4AD9-96B8-42A9D1A31C28}" presName="node" presStyleLbl="node1" presStyleIdx="7" presStyleCnt="9">
        <dgm:presLayoutVars>
          <dgm:bulletEnabled val="1"/>
        </dgm:presLayoutVars>
      </dgm:prSet>
      <dgm:spPr/>
    </dgm:pt>
    <dgm:pt modelId="{0C3AD845-9701-4599-8FAF-EF4A0C0C2A30}" type="pres">
      <dgm:prSet presAssocID="{32D3D0C9-2EB4-4DCA-9C5C-FCED4600C344}" presName="sibTrans" presStyleCnt="0"/>
      <dgm:spPr/>
    </dgm:pt>
    <dgm:pt modelId="{8A9A595E-8FA2-46D9-98C8-FE583C16C9B9}" type="pres">
      <dgm:prSet presAssocID="{AF994D71-F338-4FAC-A6E9-64FEF932AB13}" presName="node" presStyleLbl="node1" presStyleIdx="8" presStyleCnt="9">
        <dgm:presLayoutVars>
          <dgm:bulletEnabled val="1"/>
        </dgm:presLayoutVars>
      </dgm:prSet>
      <dgm:spPr/>
    </dgm:pt>
  </dgm:ptLst>
  <dgm:cxnLst>
    <dgm:cxn modelId="{1C819903-21E7-4F87-AB80-120E3C919708}" srcId="{37780C28-2405-4C32-8DF7-E944D71E8EC7}" destId="{00C650E6-98A5-4AD9-96B8-42A9D1A31C28}" srcOrd="7" destOrd="0" parTransId="{F2FB5D85-3EBE-45F1-AE1F-15B8AE87C85A}" sibTransId="{32D3D0C9-2EB4-4DCA-9C5C-FCED4600C344}"/>
    <dgm:cxn modelId="{C0982916-0499-4D02-8787-FEC8FAD51714}" type="presOf" srcId="{7264B969-2BF1-4E9F-9E85-3E6B078DE754}" destId="{4B96F005-5400-4745-A39F-3E69FF2D4D1B}" srcOrd="0" destOrd="0" presId="urn:microsoft.com/office/officeart/2005/8/layout/default"/>
    <dgm:cxn modelId="{48F83E16-F6DD-4913-A4F6-00E2BB1DA2BA}" srcId="{37780C28-2405-4C32-8DF7-E944D71E8EC7}" destId="{ED227BBD-2FA2-4757-835E-E3426A835205}" srcOrd="5" destOrd="0" parTransId="{25DA0FD5-2B8E-4AAD-9AD5-71C15A5F0260}" sibTransId="{2DB6EF4E-994E-4F77-A630-13543D3C69DC}"/>
    <dgm:cxn modelId="{D502E528-2094-4B2C-A6B3-C189988B0B1A}" srcId="{37780C28-2405-4C32-8DF7-E944D71E8EC7}" destId="{97547C45-3E32-4F04-A1BC-4FF38F62D934}" srcOrd="6" destOrd="0" parTransId="{FBC64698-2ADB-4210-85BE-5739232E53F4}" sibTransId="{9777DA7E-21AF-4CE3-891F-8B0895C05F3E}"/>
    <dgm:cxn modelId="{55585A3E-D4C3-46ED-B71A-C0AF9B2CC4B2}" type="presOf" srcId="{ED227BBD-2FA2-4757-835E-E3426A835205}" destId="{E605AA73-9593-4BF3-8DBC-241FB7DBE46B}" srcOrd="0" destOrd="0" presId="urn:microsoft.com/office/officeart/2005/8/layout/default"/>
    <dgm:cxn modelId="{166A9A48-3455-4BCB-A0D2-541BEED46A48}" srcId="{37780C28-2405-4C32-8DF7-E944D71E8EC7}" destId="{B790AD31-DF00-46E8-917D-B4A7553662A4}" srcOrd="0" destOrd="0" parTransId="{C4E2D37F-AC85-4835-8261-E87CF52482C7}" sibTransId="{73453B96-E4E6-48FD-860D-BED565ECA210}"/>
    <dgm:cxn modelId="{E978C270-744C-4503-BB11-2DC44BB318C6}" srcId="{37780C28-2405-4C32-8DF7-E944D71E8EC7}" destId="{B3AC9956-B2C0-49F4-9AC9-825C0B6B3294}" srcOrd="1" destOrd="0" parTransId="{7ADF2F37-38CD-4030-928D-F302331B60B1}" sibTransId="{0FED5120-8BE8-43F5-850B-3B2D611A83E5}"/>
    <dgm:cxn modelId="{AFF66579-5692-41B0-B8E7-356EFAAAC47A}" srcId="{37780C28-2405-4C32-8DF7-E944D71E8EC7}" destId="{FAE3E3C6-D8C5-4F38-991A-327D27411F5C}" srcOrd="2" destOrd="0" parTransId="{BBC9EC8F-B7F5-4769-8F51-1BE6C18A9A8A}" sibTransId="{8EF95F78-E7A1-4533-A713-2D91ED5406AD}"/>
    <dgm:cxn modelId="{2DDC108C-ECCA-4361-86A0-797FA798C8DE}" type="presOf" srcId="{FAE3E3C6-D8C5-4F38-991A-327D27411F5C}" destId="{BB3DFFFF-1B98-4750-B0D8-454AADEF9598}" srcOrd="0" destOrd="0" presId="urn:microsoft.com/office/officeart/2005/8/layout/default"/>
    <dgm:cxn modelId="{FAD1C098-EA27-44CA-98AF-AA3119121E88}" srcId="{37780C28-2405-4C32-8DF7-E944D71E8EC7}" destId="{7264B969-2BF1-4E9F-9E85-3E6B078DE754}" srcOrd="4" destOrd="0" parTransId="{AE218F67-9758-4395-894D-A7AE118CD868}" sibTransId="{9B848431-AB80-49EF-BE3B-C0FB38C05EDE}"/>
    <dgm:cxn modelId="{4D52B3AE-6BBE-4977-B80E-F8B6A2F2A1D9}" type="presOf" srcId="{37780C28-2405-4C32-8DF7-E944D71E8EC7}" destId="{2438FC9F-5F99-499C-A5C4-8D81552A3661}" srcOrd="0" destOrd="0" presId="urn:microsoft.com/office/officeart/2005/8/layout/default"/>
    <dgm:cxn modelId="{0CCF22B7-E3EA-41EC-9718-5B9EC521AE1C}" srcId="{37780C28-2405-4C32-8DF7-E944D71E8EC7}" destId="{091A232A-CA1F-4A0C-9C6E-DC0BC8511B48}" srcOrd="3" destOrd="0" parTransId="{F011D452-D003-4040-BFB5-9925E47CE623}" sibTransId="{0CDA1D13-46FA-4C61-9B68-379D72F1DB91}"/>
    <dgm:cxn modelId="{F5FF63D9-1695-40BE-8E6D-6BE50D668BBE}" srcId="{37780C28-2405-4C32-8DF7-E944D71E8EC7}" destId="{AF994D71-F338-4FAC-A6E9-64FEF932AB13}" srcOrd="8" destOrd="0" parTransId="{6C703FFE-287F-4097-917F-709098AC39DD}" sibTransId="{155072E7-711D-4FAF-AA25-0BEEA9512036}"/>
    <dgm:cxn modelId="{C55FC7DC-3368-4BCD-A6B0-4350633101D5}" type="presOf" srcId="{B3AC9956-B2C0-49F4-9AC9-825C0B6B3294}" destId="{95FB2FA2-EF54-49DA-A819-016D61B3ACFE}" srcOrd="0" destOrd="0" presId="urn:microsoft.com/office/officeart/2005/8/layout/default"/>
    <dgm:cxn modelId="{BB808DDD-8724-4ECB-8260-5313C3B6EC57}" type="presOf" srcId="{97547C45-3E32-4F04-A1BC-4FF38F62D934}" destId="{26B9C6FD-BA98-45C8-8703-9C5A7CACB7A0}" srcOrd="0" destOrd="0" presId="urn:microsoft.com/office/officeart/2005/8/layout/default"/>
    <dgm:cxn modelId="{55E8C2EA-876E-4252-9258-223FADC203C7}" type="presOf" srcId="{00C650E6-98A5-4AD9-96B8-42A9D1A31C28}" destId="{ED867DFE-2C3A-46A0-BF50-65467BD4D195}" srcOrd="0" destOrd="0" presId="urn:microsoft.com/office/officeart/2005/8/layout/default"/>
    <dgm:cxn modelId="{9BFE34EE-7CB5-4415-A32D-D287C1745BA3}" type="presOf" srcId="{AF994D71-F338-4FAC-A6E9-64FEF932AB13}" destId="{8A9A595E-8FA2-46D9-98C8-FE583C16C9B9}" srcOrd="0" destOrd="0" presId="urn:microsoft.com/office/officeart/2005/8/layout/default"/>
    <dgm:cxn modelId="{BF0B32F3-977A-4ED4-BC75-94102FDCEA1D}" type="presOf" srcId="{091A232A-CA1F-4A0C-9C6E-DC0BC8511B48}" destId="{C2BDA089-1825-4E2B-87DD-8B3AE05A23D1}" srcOrd="0" destOrd="0" presId="urn:microsoft.com/office/officeart/2005/8/layout/default"/>
    <dgm:cxn modelId="{269057F9-BAFE-4C1F-B8CC-E2E9124A00FD}" type="presOf" srcId="{B790AD31-DF00-46E8-917D-B4A7553662A4}" destId="{73A0BF79-BD53-48D9-8C6B-2614C79482D0}" srcOrd="0" destOrd="0" presId="urn:microsoft.com/office/officeart/2005/8/layout/default"/>
    <dgm:cxn modelId="{A1DD9D1D-EA13-42FF-9FAC-4E53D58B42BF}" type="presParOf" srcId="{2438FC9F-5F99-499C-A5C4-8D81552A3661}" destId="{73A0BF79-BD53-48D9-8C6B-2614C79482D0}" srcOrd="0" destOrd="0" presId="urn:microsoft.com/office/officeart/2005/8/layout/default"/>
    <dgm:cxn modelId="{A0B80E92-AD24-411A-B757-123C3375D59E}" type="presParOf" srcId="{2438FC9F-5F99-499C-A5C4-8D81552A3661}" destId="{DECEFCFD-D062-41CD-81FF-98F43E6B9B32}" srcOrd="1" destOrd="0" presId="urn:microsoft.com/office/officeart/2005/8/layout/default"/>
    <dgm:cxn modelId="{B3BC974E-81F0-4AF2-BA80-C591E1BF5EFE}" type="presParOf" srcId="{2438FC9F-5F99-499C-A5C4-8D81552A3661}" destId="{95FB2FA2-EF54-49DA-A819-016D61B3ACFE}" srcOrd="2" destOrd="0" presId="urn:microsoft.com/office/officeart/2005/8/layout/default"/>
    <dgm:cxn modelId="{51EFE3DA-0631-41B8-A00E-A5AF23509668}" type="presParOf" srcId="{2438FC9F-5F99-499C-A5C4-8D81552A3661}" destId="{1CF13596-FF01-4860-B379-F00E3741B112}" srcOrd="3" destOrd="0" presId="urn:microsoft.com/office/officeart/2005/8/layout/default"/>
    <dgm:cxn modelId="{523FBE9E-5413-4740-A1C4-C2815C201B51}" type="presParOf" srcId="{2438FC9F-5F99-499C-A5C4-8D81552A3661}" destId="{BB3DFFFF-1B98-4750-B0D8-454AADEF9598}" srcOrd="4" destOrd="0" presId="urn:microsoft.com/office/officeart/2005/8/layout/default"/>
    <dgm:cxn modelId="{0423F422-6CCA-47C7-9ECE-1826CD97E711}" type="presParOf" srcId="{2438FC9F-5F99-499C-A5C4-8D81552A3661}" destId="{91E46C37-B9B9-420C-8FFE-76FA9F1AB77D}" srcOrd="5" destOrd="0" presId="urn:microsoft.com/office/officeart/2005/8/layout/default"/>
    <dgm:cxn modelId="{8C8937F5-399B-47DF-8A75-D07175CD3519}" type="presParOf" srcId="{2438FC9F-5F99-499C-A5C4-8D81552A3661}" destId="{C2BDA089-1825-4E2B-87DD-8B3AE05A23D1}" srcOrd="6" destOrd="0" presId="urn:microsoft.com/office/officeart/2005/8/layout/default"/>
    <dgm:cxn modelId="{4DD2B0D1-EC8D-47BA-9A4F-664BD46B443C}" type="presParOf" srcId="{2438FC9F-5F99-499C-A5C4-8D81552A3661}" destId="{420EE765-6DF8-48E6-A755-172A466FB001}" srcOrd="7" destOrd="0" presId="urn:microsoft.com/office/officeart/2005/8/layout/default"/>
    <dgm:cxn modelId="{FED588E8-84E2-4954-92F7-621E6741A96F}" type="presParOf" srcId="{2438FC9F-5F99-499C-A5C4-8D81552A3661}" destId="{4B96F005-5400-4745-A39F-3E69FF2D4D1B}" srcOrd="8" destOrd="0" presId="urn:microsoft.com/office/officeart/2005/8/layout/default"/>
    <dgm:cxn modelId="{A7560948-50CD-4365-9684-8C2EB9A54D42}" type="presParOf" srcId="{2438FC9F-5F99-499C-A5C4-8D81552A3661}" destId="{0D7FD8F2-D0A8-4167-88C1-6BF565FA41ED}" srcOrd="9" destOrd="0" presId="urn:microsoft.com/office/officeart/2005/8/layout/default"/>
    <dgm:cxn modelId="{7BC884CB-61A2-4052-B63D-B3955A5107DA}" type="presParOf" srcId="{2438FC9F-5F99-499C-A5C4-8D81552A3661}" destId="{E605AA73-9593-4BF3-8DBC-241FB7DBE46B}" srcOrd="10" destOrd="0" presId="urn:microsoft.com/office/officeart/2005/8/layout/default"/>
    <dgm:cxn modelId="{CEB2D988-816B-4AA1-A0A8-B4F0DAEDCB2D}" type="presParOf" srcId="{2438FC9F-5F99-499C-A5C4-8D81552A3661}" destId="{85C0A004-2247-4329-831E-E4761866B811}" srcOrd="11" destOrd="0" presId="urn:microsoft.com/office/officeart/2005/8/layout/default"/>
    <dgm:cxn modelId="{C773E240-0CF1-484B-A7EF-62A8DC8A31A1}" type="presParOf" srcId="{2438FC9F-5F99-499C-A5C4-8D81552A3661}" destId="{26B9C6FD-BA98-45C8-8703-9C5A7CACB7A0}" srcOrd="12" destOrd="0" presId="urn:microsoft.com/office/officeart/2005/8/layout/default"/>
    <dgm:cxn modelId="{E91DD6F0-77C3-40F8-9138-5B09E7F62EDC}" type="presParOf" srcId="{2438FC9F-5F99-499C-A5C4-8D81552A3661}" destId="{8CA9E1F0-7BBD-4F2A-BD50-CFD639331E9A}" srcOrd="13" destOrd="0" presId="urn:microsoft.com/office/officeart/2005/8/layout/default"/>
    <dgm:cxn modelId="{C9D5E354-42F5-4A25-A71D-BA8A86B5A8D4}" type="presParOf" srcId="{2438FC9F-5F99-499C-A5C4-8D81552A3661}" destId="{ED867DFE-2C3A-46A0-BF50-65467BD4D195}" srcOrd="14" destOrd="0" presId="urn:microsoft.com/office/officeart/2005/8/layout/default"/>
    <dgm:cxn modelId="{DCB3ED75-7EA7-461A-9976-37B41FF02C29}" type="presParOf" srcId="{2438FC9F-5F99-499C-A5C4-8D81552A3661}" destId="{0C3AD845-9701-4599-8FAF-EF4A0C0C2A30}" srcOrd="15" destOrd="0" presId="urn:microsoft.com/office/officeart/2005/8/layout/default"/>
    <dgm:cxn modelId="{E9167855-4F5B-4B83-934C-21AF697DBEAB}" type="presParOf" srcId="{2438FC9F-5F99-499C-A5C4-8D81552A3661}" destId="{8A9A595E-8FA2-46D9-98C8-FE583C16C9B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3E9036-3176-4CEE-8B95-226CD3B5EDC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0E1A71-6AAE-493D-AA70-B4973B47D8A3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Bias</a:t>
          </a:r>
        </a:p>
      </dgm:t>
    </dgm:pt>
    <dgm:pt modelId="{813E0FF3-BBDC-4C91-8186-DD4B5A608C82}" type="parTrans" cxnId="{BE33E033-5F42-4BC2-8A0C-CA227BD37799}">
      <dgm:prSet/>
      <dgm:spPr/>
      <dgm:t>
        <a:bodyPr/>
        <a:lstStyle/>
        <a:p>
          <a:endParaRPr lang="en-US"/>
        </a:p>
      </dgm:t>
    </dgm:pt>
    <dgm:pt modelId="{EE6A00EF-F8B1-4410-B193-A21AE4DEF0D9}" type="sibTrans" cxnId="{BE33E033-5F42-4BC2-8A0C-CA227BD37799}">
      <dgm:prSet/>
      <dgm:spPr/>
      <dgm:t>
        <a:bodyPr/>
        <a:lstStyle/>
        <a:p>
          <a:endParaRPr lang="en-US"/>
        </a:p>
      </dgm:t>
    </dgm:pt>
    <dgm:pt modelId="{EDC82CCF-C285-4B60-97A9-742BA342E220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Purpose</a:t>
          </a:r>
        </a:p>
      </dgm:t>
    </dgm:pt>
    <dgm:pt modelId="{26BFB599-0A95-4A90-B7CC-932565D8EDAF}" type="parTrans" cxnId="{96E0188E-39EF-4659-8BC9-9A8D8EA835C0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9F4B7FF6-504A-481B-B2A8-7C8C6C01BDA2}" type="sibTrans" cxnId="{96E0188E-39EF-4659-8BC9-9A8D8EA835C0}">
      <dgm:prSet/>
      <dgm:spPr/>
      <dgm:t>
        <a:bodyPr/>
        <a:lstStyle/>
        <a:p>
          <a:endParaRPr lang="en-US"/>
        </a:p>
      </dgm:t>
    </dgm:pt>
    <dgm:pt modelId="{7EF876E6-C5EF-42BE-8B09-52D4286C1C33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Tone</a:t>
          </a:r>
        </a:p>
      </dgm:t>
    </dgm:pt>
    <dgm:pt modelId="{F5E2BA8D-9E3E-4758-AB9B-14FFC1240E49}" type="parTrans" cxnId="{55287922-6081-4200-95FA-2F062CA260B4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53E60BC5-C67C-4ED4-A0D0-CC8459B95CF5}" type="sibTrans" cxnId="{55287922-6081-4200-95FA-2F062CA260B4}">
      <dgm:prSet/>
      <dgm:spPr/>
      <dgm:t>
        <a:bodyPr/>
        <a:lstStyle/>
        <a:p>
          <a:endParaRPr lang="en-US"/>
        </a:p>
      </dgm:t>
    </dgm:pt>
    <dgm:pt modelId="{C0643314-DD24-42E2-92F1-99590A54DAB2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Evidence</a:t>
          </a:r>
        </a:p>
      </dgm:t>
    </dgm:pt>
    <dgm:pt modelId="{F80EBB4D-FD0A-49D8-9D2D-39FF4F6FD664}" type="parTrans" cxnId="{874AF640-84DE-4752-8D6F-431E245147B7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181D45DD-A4B9-4427-845F-AF1656A97A16}" type="sibTrans" cxnId="{874AF640-84DE-4752-8D6F-431E245147B7}">
      <dgm:prSet/>
      <dgm:spPr/>
      <dgm:t>
        <a:bodyPr/>
        <a:lstStyle/>
        <a:p>
          <a:endParaRPr lang="en-US"/>
        </a:p>
      </dgm:t>
    </dgm:pt>
    <dgm:pt modelId="{84A469EB-6849-4F0A-B691-CD45692B7EBA}" type="pres">
      <dgm:prSet presAssocID="{B53E9036-3176-4CEE-8B95-226CD3B5EDC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E33B05-DA4D-420E-AA0C-AF3857727C71}" type="pres">
      <dgm:prSet presAssocID="{DB0E1A71-6AAE-493D-AA70-B4973B47D8A3}" presName="centerShape" presStyleLbl="node0" presStyleIdx="0" presStyleCnt="1"/>
      <dgm:spPr/>
    </dgm:pt>
    <dgm:pt modelId="{7CE6A79C-5F7E-4436-9E23-B1FB832B69AE}" type="pres">
      <dgm:prSet presAssocID="{26BFB599-0A95-4A90-B7CC-932565D8EDAF}" presName="parTrans" presStyleLbl="bgSibTrans2D1" presStyleIdx="0" presStyleCnt="3"/>
      <dgm:spPr/>
    </dgm:pt>
    <dgm:pt modelId="{9F08B283-AB0D-4A86-B3FD-53E3CEA6F2C4}" type="pres">
      <dgm:prSet presAssocID="{EDC82CCF-C285-4B60-97A9-742BA342E220}" presName="node" presStyleLbl="node1" presStyleIdx="0" presStyleCnt="3">
        <dgm:presLayoutVars>
          <dgm:bulletEnabled val="1"/>
        </dgm:presLayoutVars>
      </dgm:prSet>
      <dgm:spPr/>
    </dgm:pt>
    <dgm:pt modelId="{9AA9F309-0005-4455-9BBA-2C9E12DF57AD}" type="pres">
      <dgm:prSet presAssocID="{F5E2BA8D-9E3E-4758-AB9B-14FFC1240E49}" presName="parTrans" presStyleLbl="bgSibTrans2D1" presStyleIdx="1" presStyleCnt="3"/>
      <dgm:spPr/>
    </dgm:pt>
    <dgm:pt modelId="{BDFDEB17-CF1A-4305-94F9-28D15B515AAF}" type="pres">
      <dgm:prSet presAssocID="{7EF876E6-C5EF-42BE-8B09-52D4286C1C33}" presName="node" presStyleLbl="node1" presStyleIdx="1" presStyleCnt="3">
        <dgm:presLayoutVars>
          <dgm:bulletEnabled val="1"/>
        </dgm:presLayoutVars>
      </dgm:prSet>
      <dgm:spPr/>
    </dgm:pt>
    <dgm:pt modelId="{95DD084A-C553-4F39-BBCF-FF1B49C61EDF}" type="pres">
      <dgm:prSet presAssocID="{F80EBB4D-FD0A-49D8-9D2D-39FF4F6FD664}" presName="parTrans" presStyleLbl="bgSibTrans2D1" presStyleIdx="2" presStyleCnt="3"/>
      <dgm:spPr/>
    </dgm:pt>
    <dgm:pt modelId="{027198EF-426C-4F6E-BE4C-1BC22E442228}" type="pres">
      <dgm:prSet presAssocID="{C0643314-DD24-42E2-92F1-99590A54DAB2}" presName="node" presStyleLbl="node1" presStyleIdx="2" presStyleCnt="3">
        <dgm:presLayoutVars>
          <dgm:bulletEnabled val="1"/>
        </dgm:presLayoutVars>
      </dgm:prSet>
      <dgm:spPr/>
    </dgm:pt>
  </dgm:ptLst>
  <dgm:cxnLst>
    <dgm:cxn modelId="{55287922-6081-4200-95FA-2F062CA260B4}" srcId="{DB0E1A71-6AAE-493D-AA70-B4973B47D8A3}" destId="{7EF876E6-C5EF-42BE-8B09-52D4286C1C33}" srcOrd="1" destOrd="0" parTransId="{F5E2BA8D-9E3E-4758-AB9B-14FFC1240E49}" sibTransId="{53E60BC5-C67C-4ED4-A0D0-CC8459B95CF5}"/>
    <dgm:cxn modelId="{A8F3692C-13B3-4E07-B498-D7E547B08036}" type="presOf" srcId="{F80EBB4D-FD0A-49D8-9D2D-39FF4F6FD664}" destId="{95DD084A-C553-4F39-BBCF-FF1B49C61EDF}" srcOrd="0" destOrd="0" presId="urn:microsoft.com/office/officeart/2005/8/layout/radial4"/>
    <dgm:cxn modelId="{BE33E033-5F42-4BC2-8A0C-CA227BD37799}" srcId="{B53E9036-3176-4CEE-8B95-226CD3B5EDCD}" destId="{DB0E1A71-6AAE-493D-AA70-B4973B47D8A3}" srcOrd="0" destOrd="0" parTransId="{813E0FF3-BBDC-4C91-8186-DD4B5A608C82}" sibTransId="{EE6A00EF-F8B1-4410-B193-A21AE4DEF0D9}"/>
    <dgm:cxn modelId="{874AF640-84DE-4752-8D6F-431E245147B7}" srcId="{DB0E1A71-6AAE-493D-AA70-B4973B47D8A3}" destId="{C0643314-DD24-42E2-92F1-99590A54DAB2}" srcOrd="2" destOrd="0" parTransId="{F80EBB4D-FD0A-49D8-9D2D-39FF4F6FD664}" sibTransId="{181D45DD-A4B9-4427-845F-AF1656A97A16}"/>
    <dgm:cxn modelId="{0031B84A-C232-4B05-B043-DE75B0DD4168}" type="presOf" srcId="{DB0E1A71-6AAE-493D-AA70-B4973B47D8A3}" destId="{E5E33B05-DA4D-420E-AA0C-AF3857727C71}" srcOrd="0" destOrd="0" presId="urn:microsoft.com/office/officeart/2005/8/layout/radial4"/>
    <dgm:cxn modelId="{9842B86B-EBDB-4928-B260-A96DCCF93025}" type="presOf" srcId="{B53E9036-3176-4CEE-8B95-226CD3B5EDCD}" destId="{84A469EB-6849-4F0A-B691-CD45692B7EBA}" srcOrd="0" destOrd="0" presId="urn:microsoft.com/office/officeart/2005/8/layout/radial4"/>
    <dgm:cxn modelId="{96E0188E-39EF-4659-8BC9-9A8D8EA835C0}" srcId="{DB0E1A71-6AAE-493D-AA70-B4973B47D8A3}" destId="{EDC82CCF-C285-4B60-97A9-742BA342E220}" srcOrd="0" destOrd="0" parTransId="{26BFB599-0A95-4A90-B7CC-932565D8EDAF}" sibTransId="{9F4B7FF6-504A-481B-B2A8-7C8C6C01BDA2}"/>
    <dgm:cxn modelId="{74781898-8F3D-462E-A1E2-9CC63DE70893}" type="presOf" srcId="{7EF876E6-C5EF-42BE-8B09-52D4286C1C33}" destId="{BDFDEB17-CF1A-4305-94F9-28D15B515AAF}" srcOrd="0" destOrd="0" presId="urn:microsoft.com/office/officeart/2005/8/layout/radial4"/>
    <dgm:cxn modelId="{EA16A0AF-317D-49AA-84D1-6A9C9F7AAF89}" type="presOf" srcId="{C0643314-DD24-42E2-92F1-99590A54DAB2}" destId="{027198EF-426C-4F6E-BE4C-1BC22E442228}" srcOrd="0" destOrd="0" presId="urn:microsoft.com/office/officeart/2005/8/layout/radial4"/>
    <dgm:cxn modelId="{43EEDDC5-85C3-45AB-A5A7-34A081D309DC}" type="presOf" srcId="{EDC82CCF-C285-4B60-97A9-742BA342E220}" destId="{9F08B283-AB0D-4A86-B3FD-53E3CEA6F2C4}" srcOrd="0" destOrd="0" presId="urn:microsoft.com/office/officeart/2005/8/layout/radial4"/>
    <dgm:cxn modelId="{DCE06BD6-C915-431D-A19E-17B1110A78E1}" type="presOf" srcId="{F5E2BA8D-9E3E-4758-AB9B-14FFC1240E49}" destId="{9AA9F309-0005-4455-9BBA-2C9E12DF57AD}" srcOrd="0" destOrd="0" presId="urn:microsoft.com/office/officeart/2005/8/layout/radial4"/>
    <dgm:cxn modelId="{E85ED8FA-6957-4D82-B7C0-CD818A9AA9DB}" type="presOf" srcId="{26BFB599-0A95-4A90-B7CC-932565D8EDAF}" destId="{7CE6A79C-5F7E-4436-9E23-B1FB832B69AE}" srcOrd="0" destOrd="0" presId="urn:microsoft.com/office/officeart/2005/8/layout/radial4"/>
    <dgm:cxn modelId="{B1748AC5-795E-43F1-A358-7F9F628BE375}" type="presParOf" srcId="{84A469EB-6849-4F0A-B691-CD45692B7EBA}" destId="{E5E33B05-DA4D-420E-AA0C-AF3857727C71}" srcOrd="0" destOrd="0" presId="urn:microsoft.com/office/officeart/2005/8/layout/radial4"/>
    <dgm:cxn modelId="{27C50C40-CF2D-4E9A-B022-95F68074A2F6}" type="presParOf" srcId="{84A469EB-6849-4F0A-B691-CD45692B7EBA}" destId="{7CE6A79C-5F7E-4436-9E23-B1FB832B69AE}" srcOrd="1" destOrd="0" presId="urn:microsoft.com/office/officeart/2005/8/layout/radial4"/>
    <dgm:cxn modelId="{F4CA9E5A-5851-40E4-9180-B202B5AF716B}" type="presParOf" srcId="{84A469EB-6849-4F0A-B691-CD45692B7EBA}" destId="{9F08B283-AB0D-4A86-B3FD-53E3CEA6F2C4}" srcOrd="2" destOrd="0" presId="urn:microsoft.com/office/officeart/2005/8/layout/radial4"/>
    <dgm:cxn modelId="{B799D524-C543-4697-9592-7E51DC8097EE}" type="presParOf" srcId="{84A469EB-6849-4F0A-B691-CD45692B7EBA}" destId="{9AA9F309-0005-4455-9BBA-2C9E12DF57AD}" srcOrd="3" destOrd="0" presId="urn:microsoft.com/office/officeart/2005/8/layout/radial4"/>
    <dgm:cxn modelId="{A2B1B2A9-5523-49F9-8D5E-B57BBE53362E}" type="presParOf" srcId="{84A469EB-6849-4F0A-B691-CD45692B7EBA}" destId="{BDFDEB17-CF1A-4305-94F9-28D15B515AAF}" srcOrd="4" destOrd="0" presId="urn:microsoft.com/office/officeart/2005/8/layout/radial4"/>
    <dgm:cxn modelId="{F6287072-EBD3-470E-9567-5B2CCF12DE9B}" type="presParOf" srcId="{84A469EB-6849-4F0A-B691-CD45692B7EBA}" destId="{95DD084A-C553-4F39-BBCF-FF1B49C61EDF}" srcOrd="5" destOrd="0" presId="urn:microsoft.com/office/officeart/2005/8/layout/radial4"/>
    <dgm:cxn modelId="{CB28AB92-4640-4B66-8C7C-31AE197C7C47}" type="presParOf" srcId="{84A469EB-6849-4F0A-B691-CD45692B7EBA}" destId="{027198EF-426C-4F6E-BE4C-1BC22E44222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F2CC55-BE72-413D-BD93-EF12FEAC923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13D701-25A8-40F5-8FFA-45694B138C67}">
      <dgm:prSet phldrT="[Text]" phldr="1"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719FA797-77C1-4B3C-9D9D-1E87D47A0F16}" type="parTrans" cxnId="{BE5853D7-E701-4A76-AF7C-6DC3B368A097}">
      <dgm:prSet/>
      <dgm:spPr/>
      <dgm:t>
        <a:bodyPr/>
        <a:lstStyle/>
        <a:p>
          <a:endParaRPr lang="en-US"/>
        </a:p>
      </dgm:t>
    </dgm:pt>
    <dgm:pt modelId="{56B47AA6-7704-4E46-950A-C3B63110EA81}" type="sibTrans" cxnId="{BE5853D7-E701-4A76-AF7C-6DC3B368A097}">
      <dgm:prSet/>
      <dgm:spPr/>
      <dgm:t>
        <a:bodyPr/>
        <a:lstStyle/>
        <a:p>
          <a:endParaRPr lang="en-US"/>
        </a:p>
      </dgm:t>
    </dgm:pt>
    <dgm:pt modelId="{3D049E43-5FCE-4F7E-BE3F-BA44D54D832F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No text</a:t>
          </a:r>
        </a:p>
      </dgm:t>
    </dgm:pt>
    <dgm:pt modelId="{BE8FE994-E7F0-4645-96A2-71B0B97E1980}" type="parTrans" cxnId="{4842672E-7683-4972-B5E7-ED629B9F1EE0}">
      <dgm:prSet/>
      <dgm:spPr/>
      <dgm:t>
        <a:bodyPr/>
        <a:lstStyle/>
        <a:p>
          <a:endParaRPr lang="en-US"/>
        </a:p>
      </dgm:t>
    </dgm:pt>
    <dgm:pt modelId="{BFB216E7-A436-42DB-B8AB-3267C14A2F99}" type="sibTrans" cxnId="{4842672E-7683-4972-B5E7-ED629B9F1EE0}">
      <dgm:prSet/>
      <dgm:spPr/>
      <dgm:t>
        <a:bodyPr/>
        <a:lstStyle/>
        <a:p>
          <a:endParaRPr lang="en-US"/>
        </a:p>
      </dgm:t>
    </dgm:pt>
    <dgm:pt modelId="{EE582138-2DC0-4179-867D-2152663A81E4}" type="pres">
      <dgm:prSet presAssocID="{96F2CC55-BE72-413D-BD93-EF12FEAC9230}" presName="compositeShape" presStyleCnt="0">
        <dgm:presLayoutVars>
          <dgm:chMax val="2"/>
          <dgm:dir/>
          <dgm:resizeHandles val="exact"/>
        </dgm:presLayoutVars>
      </dgm:prSet>
      <dgm:spPr/>
    </dgm:pt>
    <dgm:pt modelId="{5BCD6BB1-5D7C-4BA3-955E-C4867D0ACBA6}" type="pres">
      <dgm:prSet presAssocID="{96F2CC55-BE72-413D-BD93-EF12FEAC9230}" presName="divider" presStyleLbl="fgShp" presStyleIdx="0" presStyleCnt="1"/>
      <dgm:spPr>
        <a:solidFill>
          <a:srgbClr val="C7D4CB"/>
        </a:solidFill>
      </dgm:spPr>
    </dgm:pt>
    <dgm:pt modelId="{E04EFE71-F631-436F-80DE-70A7DA004E49}" type="pres">
      <dgm:prSet presAssocID="{A813D701-25A8-40F5-8FFA-45694B138C67}" presName="downArrow" presStyleLbl="node1" presStyleIdx="0" presStyleCnt="2"/>
      <dgm:spPr>
        <a:solidFill>
          <a:srgbClr val="C7D4CB"/>
        </a:solidFill>
      </dgm:spPr>
    </dgm:pt>
    <dgm:pt modelId="{79390C1D-7A56-4AFA-9C6D-076DE25F58E4}" type="pres">
      <dgm:prSet presAssocID="{A813D701-25A8-40F5-8FFA-45694B138C67}" presName="downArrowText" presStyleLbl="revTx" presStyleIdx="0" presStyleCnt="2">
        <dgm:presLayoutVars>
          <dgm:bulletEnabled val="1"/>
        </dgm:presLayoutVars>
      </dgm:prSet>
      <dgm:spPr/>
    </dgm:pt>
    <dgm:pt modelId="{603FC049-6F01-4707-BDA1-5AA7C6A1D612}" type="pres">
      <dgm:prSet presAssocID="{3D049E43-5FCE-4F7E-BE3F-BA44D54D832F}" presName="upArrow" presStyleLbl="node1" presStyleIdx="1" presStyleCnt="2"/>
      <dgm:spPr>
        <a:solidFill>
          <a:srgbClr val="C7D4CB"/>
        </a:solidFill>
      </dgm:spPr>
    </dgm:pt>
    <dgm:pt modelId="{4D1E69A5-000B-486B-AEC6-B7E1CC5B14E9}" type="pres">
      <dgm:prSet presAssocID="{3D049E43-5FCE-4F7E-BE3F-BA44D54D832F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AD21810E-0FF6-47ED-88A8-861CC7663089}" type="presOf" srcId="{A813D701-25A8-40F5-8FFA-45694B138C67}" destId="{79390C1D-7A56-4AFA-9C6D-076DE25F58E4}" srcOrd="0" destOrd="0" presId="urn:microsoft.com/office/officeart/2005/8/layout/arrow3"/>
    <dgm:cxn modelId="{4842672E-7683-4972-B5E7-ED629B9F1EE0}" srcId="{96F2CC55-BE72-413D-BD93-EF12FEAC9230}" destId="{3D049E43-5FCE-4F7E-BE3F-BA44D54D832F}" srcOrd="1" destOrd="0" parTransId="{BE8FE994-E7F0-4645-96A2-71B0B97E1980}" sibTransId="{BFB216E7-A436-42DB-B8AB-3267C14A2F99}"/>
    <dgm:cxn modelId="{7777F3AD-2446-4B9B-BD73-515B152631F3}" type="presOf" srcId="{96F2CC55-BE72-413D-BD93-EF12FEAC9230}" destId="{EE582138-2DC0-4179-867D-2152663A81E4}" srcOrd="0" destOrd="0" presId="urn:microsoft.com/office/officeart/2005/8/layout/arrow3"/>
    <dgm:cxn modelId="{BE5853D7-E701-4A76-AF7C-6DC3B368A097}" srcId="{96F2CC55-BE72-413D-BD93-EF12FEAC9230}" destId="{A813D701-25A8-40F5-8FFA-45694B138C67}" srcOrd="0" destOrd="0" parTransId="{719FA797-77C1-4B3C-9D9D-1E87D47A0F16}" sibTransId="{56B47AA6-7704-4E46-950A-C3B63110EA81}"/>
    <dgm:cxn modelId="{C82C0EEA-6E75-40F8-8A7D-F256AC0DF06E}" type="presOf" srcId="{3D049E43-5FCE-4F7E-BE3F-BA44D54D832F}" destId="{4D1E69A5-000B-486B-AEC6-B7E1CC5B14E9}" srcOrd="0" destOrd="0" presId="urn:microsoft.com/office/officeart/2005/8/layout/arrow3"/>
    <dgm:cxn modelId="{E4BFBAE6-698F-4010-80BA-836BAAB3673F}" type="presParOf" srcId="{EE582138-2DC0-4179-867D-2152663A81E4}" destId="{5BCD6BB1-5D7C-4BA3-955E-C4867D0ACBA6}" srcOrd="0" destOrd="0" presId="urn:microsoft.com/office/officeart/2005/8/layout/arrow3"/>
    <dgm:cxn modelId="{B9ADB704-3506-4198-9733-B540E5FCC9D5}" type="presParOf" srcId="{EE582138-2DC0-4179-867D-2152663A81E4}" destId="{E04EFE71-F631-436F-80DE-70A7DA004E49}" srcOrd="1" destOrd="0" presId="urn:microsoft.com/office/officeart/2005/8/layout/arrow3"/>
    <dgm:cxn modelId="{80FEEF1C-1637-4310-B3A5-9105AFB10D25}" type="presParOf" srcId="{EE582138-2DC0-4179-867D-2152663A81E4}" destId="{79390C1D-7A56-4AFA-9C6D-076DE25F58E4}" srcOrd="2" destOrd="0" presId="urn:microsoft.com/office/officeart/2005/8/layout/arrow3"/>
    <dgm:cxn modelId="{3DB37932-41B5-42F0-9884-90C44150C0CB}" type="presParOf" srcId="{EE582138-2DC0-4179-867D-2152663A81E4}" destId="{603FC049-6F01-4707-BDA1-5AA7C6A1D612}" srcOrd="3" destOrd="0" presId="urn:microsoft.com/office/officeart/2005/8/layout/arrow3"/>
    <dgm:cxn modelId="{258A11FB-64A2-4306-8374-F903F0F22F6F}" type="presParOf" srcId="{EE582138-2DC0-4179-867D-2152663A81E4}" destId="{4D1E69A5-000B-486B-AEC6-B7E1CC5B14E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57263F-6247-4CC5-8147-56FA410CEDD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D11AE1-E658-4B28-8FB9-E048DBD852D9}">
      <dgm:prSet phldrT="[Text]" custT="1"/>
      <dgm:spPr>
        <a:ln>
          <a:solidFill>
            <a:srgbClr val="5A7E83"/>
          </a:solidFill>
        </a:ln>
      </dgm:spPr>
      <dgm:t>
        <a:bodyPr/>
        <a:lstStyle/>
        <a:p>
          <a:r>
            <a:rPr lang="en-US" sz="3600" dirty="0"/>
            <a:t>Expert</a:t>
          </a:r>
        </a:p>
      </dgm:t>
    </dgm:pt>
    <dgm:pt modelId="{81863D88-D6F1-4ECA-9502-62F3A35B47D1}" type="parTrans" cxnId="{AA259A62-9045-4201-8275-64F6A53C02F8}">
      <dgm:prSet/>
      <dgm:spPr/>
      <dgm:t>
        <a:bodyPr/>
        <a:lstStyle/>
        <a:p>
          <a:endParaRPr lang="en-US"/>
        </a:p>
      </dgm:t>
    </dgm:pt>
    <dgm:pt modelId="{6296022D-4807-48C2-B841-9BB074ED8C9C}" type="sibTrans" cxnId="{AA259A62-9045-4201-8275-64F6A53C02F8}">
      <dgm:prSet/>
      <dgm:spPr/>
      <dgm:t>
        <a:bodyPr/>
        <a:lstStyle/>
        <a:p>
          <a:endParaRPr lang="en-US"/>
        </a:p>
      </dgm:t>
    </dgm:pt>
    <dgm:pt modelId="{F7A97304-6224-403D-BF8B-43D7C1A8B8EF}" type="pres">
      <dgm:prSet presAssocID="{BE57263F-6247-4CC5-8147-56FA410CEDD7}" presName="compositeShape" presStyleCnt="0">
        <dgm:presLayoutVars>
          <dgm:dir/>
          <dgm:resizeHandles/>
        </dgm:presLayoutVars>
      </dgm:prSet>
      <dgm:spPr/>
    </dgm:pt>
    <dgm:pt modelId="{91BEED76-DB25-4D28-9131-B025D566F746}" type="pres">
      <dgm:prSet presAssocID="{BE57263F-6247-4CC5-8147-56FA410CEDD7}" presName="pyramid" presStyleLbl="node1" presStyleIdx="0" presStyleCnt="1"/>
      <dgm:spPr>
        <a:solidFill>
          <a:srgbClr val="C7D4CB"/>
        </a:solidFill>
      </dgm:spPr>
    </dgm:pt>
    <dgm:pt modelId="{EBC1A0E9-F239-4ACE-B1AF-8A0C17C959B2}" type="pres">
      <dgm:prSet presAssocID="{BE57263F-6247-4CC5-8147-56FA410CEDD7}" presName="theList" presStyleCnt="0"/>
      <dgm:spPr/>
    </dgm:pt>
    <dgm:pt modelId="{FBDBCE85-7022-4040-B27B-75987FE47B3F}" type="pres">
      <dgm:prSet presAssocID="{E8D11AE1-E658-4B28-8FB9-E048DBD852D9}" presName="aNode" presStyleLbl="fgAcc1" presStyleIdx="0" presStyleCnt="1" custScaleX="93157" custScaleY="32909" custLinFactY="-21529" custLinFactNeighborX="-7608" custLinFactNeighborY="-100000">
        <dgm:presLayoutVars>
          <dgm:bulletEnabled val="1"/>
        </dgm:presLayoutVars>
      </dgm:prSet>
      <dgm:spPr/>
    </dgm:pt>
    <dgm:pt modelId="{730965B8-5C56-4564-868C-9A5C4CFEAD55}" type="pres">
      <dgm:prSet presAssocID="{E8D11AE1-E658-4B28-8FB9-E048DBD852D9}" presName="aSpace" presStyleCnt="0"/>
      <dgm:spPr/>
    </dgm:pt>
  </dgm:ptLst>
  <dgm:cxnLst>
    <dgm:cxn modelId="{53912E39-F8CF-483D-9DA2-EE51E08644CC}" type="presOf" srcId="{BE57263F-6247-4CC5-8147-56FA410CEDD7}" destId="{F7A97304-6224-403D-BF8B-43D7C1A8B8EF}" srcOrd="0" destOrd="0" presId="urn:microsoft.com/office/officeart/2005/8/layout/pyramid2"/>
    <dgm:cxn modelId="{AA259A62-9045-4201-8275-64F6A53C02F8}" srcId="{BE57263F-6247-4CC5-8147-56FA410CEDD7}" destId="{E8D11AE1-E658-4B28-8FB9-E048DBD852D9}" srcOrd="0" destOrd="0" parTransId="{81863D88-D6F1-4ECA-9502-62F3A35B47D1}" sibTransId="{6296022D-4807-48C2-B841-9BB074ED8C9C}"/>
    <dgm:cxn modelId="{9B2F7B71-B1C9-4920-95D4-E06C64242456}" type="presOf" srcId="{E8D11AE1-E658-4B28-8FB9-E048DBD852D9}" destId="{FBDBCE85-7022-4040-B27B-75987FE47B3F}" srcOrd="0" destOrd="0" presId="urn:microsoft.com/office/officeart/2005/8/layout/pyramid2"/>
    <dgm:cxn modelId="{3CE63950-EE3D-4CC1-80AE-F32E841761F7}" type="presParOf" srcId="{F7A97304-6224-403D-BF8B-43D7C1A8B8EF}" destId="{91BEED76-DB25-4D28-9131-B025D566F746}" srcOrd="0" destOrd="0" presId="urn:microsoft.com/office/officeart/2005/8/layout/pyramid2"/>
    <dgm:cxn modelId="{70CED20E-D722-4CC9-94C4-67BA25188A9A}" type="presParOf" srcId="{F7A97304-6224-403D-BF8B-43D7C1A8B8EF}" destId="{EBC1A0E9-F239-4ACE-B1AF-8A0C17C959B2}" srcOrd="1" destOrd="0" presId="urn:microsoft.com/office/officeart/2005/8/layout/pyramid2"/>
    <dgm:cxn modelId="{D309D90A-763D-41A5-88F1-D383BD46A0B9}" type="presParOf" srcId="{EBC1A0E9-F239-4ACE-B1AF-8A0C17C959B2}" destId="{FBDBCE85-7022-4040-B27B-75987FE47B3F}" srcOrd="0" destOrd="0" presId="urn:microsoft.com/office/officeart/2005/8/layout/pyramid2"/>
    <dgm:cxn modelId="{B73A99F2-C7A5-4E9B-81EA-6DBF165E580D}" type="presParOf" srcId="{EBC1A0E9-F239-4ACE-B1AF-8A0C17C959B2}" destId="{730965B8-5C56-4564-868C-9A5C4CFEAD55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3E9036-3176-4CEE-8B95-226CD3B5EDC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0E1A71-6AAE-493D-AA70-B4973B47D8A3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Bias</a:t>
          </a:r>
        </a:p>
      </dgm:t>
    </dgm:pt>
    <dgm:pt modelId="{813E0FF3-BBDC-4C91-8186-DD4B5A608C82}" type="parTrans" cxnId="{BE33E033-5F42-4BC2-8A0C-CA227BD37799}">
      <dgm:prSet/>
      <dgm:spPr/>
      <dgm:t>
        <a:bodyPr/>
        <a:lstStyle/>
        <a:p>
          <a:endParaRPr lang="en-US"/>
        </a:p>
      </dgm:t>
    </dgm:pt>
    <dgm:pt modelId="{EE6A00EF-F8B1-4410-B193-A21AE4DEF0D9}" type="sibTrans" cxnId="{BE33E033-5F42-4BC2-8A0C-CA227BD37799}">
      <dgm:prSet/>
      <dgm:spPr/>
      <dgm:t>
        <a:bodyPr/>
        <a:lstStyle/>
        <a:p>
          <a:endParaRPr lang="en-US"/>
        </a:p>
      </dgm:t>
    </dgm:pt>
    <dgm:pt modelId="{EDC82CCF-C285-4B60-97A9-742BA342E220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Purpose</a:t>
          </a:r>
        </a:p>
      </dgm:t>
    </dgm:pt>
    <dgm:pt modelId="{26BFB599-0A95-4A90-B7CC-932565D8EDAF}" type="parTrans" cxnId="{96E0188E-39EF-4659-8BC9-9A8D8EA835C0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9F4B7FF6-504A-481B-B2A8-7C8C6C01BDA2}" type="sibTrans" cxnId="{96E0188E-39EF-4659-8BC9-9A8D8EA835C0}">
      <dgm:prSet/>
      <dgm:spPr/>
      <dgm:t>
        <a:bodyPr/>
        <a:lstStyle/>
        <a:p>
          <a:endParaRPr lang="en-US"/>
        </a:p>
      </dgm:t>
    </dgm:pt>
    <dgm:pt modelId="{7EF876E6-C5EF-42BE-8B09-52D4286C1C33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Tone</a:t>
          </a:r>
        </a:p>
      </dgm:t>
    </dgm:pt>
    <dgm:pt modelId="{F5E2BA8D-9E3E-4758-AB9B-14FFC1240E49}" type="parTrans" cxnId="{55287922-6081-4200-95FA-2F062CA260B4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53E60BC5-C67C-4ED4-A0D0-CC8459B95CF5}" type="sibTrans" cxnId="{55287922-6081-4200-95FA-2F062CA260B4}">
      <dgm:prSet/>
      <dgm:spPr/>
      <dgm:t>
        <a:bodyPr/>
        <a:lstStyle/>
        <a:p>
          <a:endParaRPr lang="en-US"/>
        </a:p>
      </dgm:t>
    </dgm:pt>
    <dgm:pt modelId="{C0643314-DD24-42E2-92F1-99590A54DAB2}">
      <dgm:prSet phldrT="[Text]"/>
      <dgm:spPr>
        <a:solidFill>
          <a:srgbClr val="5A7E83"/>
        </a:solidFill>
      </dgm:spPr>
      <dgm:t>
        <a:bodyPr/>
        <a:lstStyle/>
        <a:p>
          <a:r>
            <a:rPr lang="en-US" dirty="0"/>
            <a:t>Evidence</a:t>
          </a:r>
        </a:p>
      </dgm:t>
    </dgm:pt>
    <dgm:pt modelId="{F80EBB4D-FD0A-49D8-9D2D-39FF4F6FD664}" type="parTrans" cxnId="{874AF640-84DE-4752-8D6F-431E245147B7}">
      <dgm:prSet/>
      <dgm:spPr>
        <a:noFill/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181D45DD-A4B9-4427-845F-AF1656A97A16}" type="sibTrans" cxnId="{874AF640-84DE-4752-8D6F-431E245147B7}">
      <dgm:prSet/>
      <dgm:spPr/>
      <dgm:t>
        <a:bodyPr/>
        <a:lstStyle/>
        <a:p>
          <a:endParaRPr lang="en-US"/>
        </a:p>
      </dgm:t>
    </dgm:pt>
    <dgm:pt modelId="{84A469EB-6849-4F0A-B691-CD45692B7EBA}" type="pres">
      <dgm:prSet presAssocID="{B53E9036-3176-4CEE-8B95-226CD3B5EDC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E33B05-DA4D-420E-AA0C-AF3857727C71}" type="pres">
      <dgm:prSet presAssocID="{DB0E1A71-6AAE-493D-AA70-B4973B47D8A3}" presName="centerShape" presStyleLbl="node0" presStyleIdx="0" presStyleCnt="1"/>
      <dgm:spPr/>
    </dgm:pt>
    <dgm:pt modelId="{7CE6A79C-5F7E-4436-9E23-B1FB832B69AE}" type="pres">
      <dgm:prSet presAssocID="{26BFB599-0A95-4A90-B7CC-932565D8EDAF}" presName="parTrans" presStyleLbl="bgSibTrans2D1" presStyleIdx="0" presStyleCnt="3"/>
      <dgm:spPr/>
    </dgm:pt>
    <dgm:pt modelId="{9F08B283-AB0D-4A86-B3FD-53E3CEA6F2C4}" type="pres">
      <dgm:prSet presAssocID="{EDC82CCF-C285-4B60-97A9-742BA342E220}" presName="node" presStyleLbl="node1" presStyleIdx="0" presStyleCnt="3">
        <dgm:presLayoutVars>
          <dgm:bulletEnabled val="1"/>
        </dgm:presLayoutVars>
      </dgm:prSet>
      <dgm:spPr/>
    </dgm:pt>
    <dgm:pt modelId="{9AA9F309-0005-4455-9BBA-2C9E12DF57AD}" type="pres">
      <dgm:prSet presAssocID="{F5E2BA8D-9E3E-4758-AB9B-14FFC1240E49}" presName="parTrans" presStyleLbl="bgSibTrans2D1" presStyleIdx="1" presStyleCnt="3"/>
      <dgm:spPr/>
    </dgm:pt>
    <dgm:pt modelId="{BDFDEB17-CF1A-4305-94F9-28D15B515AAF}" type="pres">
      <dgm:prSet presAssocID="{7EF876E6-C5EF-42BE-8B09-52D4286C1C33}" presName="node" presStyleLbl="node1" presStyleIdx="1" presStyleCnt="3">
        <dgm:presLayoutVars>
          <dgm:bulletEnabled val="1"/>
        </dgm:presLayoutVars>
      </dgm:prSet>
      <dgm:spPr/>
    </dgm:pt>
    <dgm:pt modelId="{95DD084A-C553-4F39-BBCF-FF1B49C61EDF}" type="pres">
      <dgm:prSet presAssocID="{F80EBB4D-FD0A-49D8-9D2D-39FF4F6FD664}" presName="parTrans" presStyleLbl="bgSibTrans2D1" presStyleIdx="2" presStyleCnt="3"/>
      <dgm:spPr/>
    </dgm:pt>
    <dgm:pt modelId="{027198EF-426C-4F6E-BE4C-1BC22E442228}" type="pres">
      <dgm:prSet presAssocID="{C0643314-DD24-42E2-92F1-99590A54DAB2}" presName="node" presStyleLbl="node1" presStyleIdx="2" presStyleCnt="3">
        <dgm:presLayoutVars>
          <dgm:bulletEnabled val="1"/>
        </dgm:presLayoutVars>
      </dgm:prSet>
      <dgm:spPr/>
    </dgm:pt>
  </dgm:ptLst>
  <dgm:cxnLst>
    <dgm:cxn modelId="{55287922-6081-4200-95FA-2F062CA260B4}" srcId="{DB0E1A71-6AAE-493D-AA70-B4973B47D8A3}" destId="{7EF876E6-C5EF-42BE-8B09-52D4286C1C33}" srcOrd="1" destOrd="0" parTransId="{F5E2BA8D-9E3E-4758-AB9B-14FFC1240E49}" sibTransId="{53E60BC5-C67C-4ED4-A0D0-CC8459B95CF5}"/>
    <dgm:cxn modelId="{BE33E033-5F42-4BC2-8A0C-CA227BD37799}" srcId="{B53E9036-3176-4CEE-8B95-226CD3B5EDCD}" destId="{DB0E1A71-6AAE-493D-AA70-B4973B47D8A3}" srcOrd="0" destOrd="0" parTransId="{813E0FF3-BBDC-4C91-8186-DD4B5A608C82}" sibTransId="{EE6A00EF-F8B1-4410-B193-A21AE4DEF0D9}"/>
    <dgm:cxn modelId="{874AF640-84DE-4752-8D6F-431E245147B7}" srcId="{DB0E1A71-6AAE-493D-AA70-B4973B47D8A3}" destId="{C0643314-DD24-42E2-92F1-99590A54DAB2}" srcOrd="2" destOrd="0" parTransId="{F80EBB4D-FD0A-49D8-9D2D-39FF4F6FD664}" sibTransId="{181D45DD-A4B9-4427-845F-AF1656A97A16}"/>
    <dgm:cxn modelId="{B0BA8A67-1615-4CF2-B8FF-03A47A19B6E6}" type="presOf" srcId="{F5E2BA8D-9E3E-4758-AB9B-14FFC1240E49}" destId="{9AA9F309-0005-4455-9BBA-2C9E12DF57AD}" srcOrd="0" destOrd="0" presId="urn:microsoft.com/office/officeart/2005/8/layout/radial4"/>
    <dgm:cxn modelId="{E738364F-7B9D-46B4-AA25-6FC41BABF44A}" type="presOf" srcId="{EDC82CCF-C285-4B60-97A9-742BA342E220}" destId="{9F08B283-AB0D-4A86-B3FD-53E3CEA6F2C4}" srcOrd="0" destOrd="0" presId="urn:microsoft.com/office/officeart/2005/8/layout/radial4"/>
    <dgm:cxn modelId="{C227A750-E649-46AD-A3EA-288A9925F66C}" type="presOf" srcId="{DB0E1A71-6AAE-493D-AA70-B4973B47D8A3}" destId="{E5E33B05-DA4D-420E-AA0C-AF3857727C71}" srcOrd="0" destOrd="0" presId="urn:microsoft.com/office/officeart/2005/8/layout/radial4"/>
    <dgm:cxn modelId="{C4A9208A-080C-4783-BFCB-21F234A9C2BA}" type="presOf" srcId="{C0643314-DD24-42E2-92F1-99590A54DAB2}" destId="{027198EF-426C-4F6E-BE4C-1BC22E442228}" srcOrd="0" destOrd="0" presId="urn:microsoft.com/office/officeart/2005/8/layout/radial4"/>
    <dgm:cxn modelId="{96E0188E-39EF-4659-8BC9-9A8D8EA835C0}" srcId="{DB0E1A71-6AAE-493D-AA70-B4973B47D8A3}" destId="{EDC82CCF-C285-4B60-97A9-742BA342E220}" srcOrd="0" destOrd="0" parTransId="{26BFB599-0A95-4A90-B7CC-932565D8EDAF}" sibTransId="{9F4B7FF6-504A-481B-B2A8-7C8C6C01BDA2}"/>
    <dgm:cxn modelId="{560435C2-46CC-4711-844E-25330F43CD31}" type="presOf" srcId="{B53E9036-3176-4CEE-8B95-226CD3B5EDCD}" destId="{84A469EB-6849-4F0A-B691-CD45692B7EBA}" srcOrd="0" destOrd="0" presId="urn:microsoft.com/office/officeart/2005/8/layout/radial4"/>
    <dgm:cxn modelId="{E6D2A8CE-24CF-4FEB-A77D-E05B6303DF8C}" type="presOf" srcId="{F80EBB4D-FD0A-49D8-9D2D-39FF4F6FD664}" destId="{95DD084A-C553-4F39-BBCF-FF1B49C61EDF}" srcOrd="0" destOrd="0" presId="urn:microsoft.com/office/officeart/2005/8/layout/radial4"/>
    <dgm:cxn modelId="{B4CD02D6-17C7-48CD-AB2D-A0F6EB6CEF7E}" type="presOf" srcId="{7EF876E6-C5EF-42BE-8B09-52D4286C1C33}" destId="{BDFDEB17-CF1A-4305-94F9-28D15B515AAF}" srcOrd="0" destOrd="0" presId="urn:microsoft.com/office/officeart/2005/8/layout/radial4"/>
    <dgm:cxn modelId="{C0DDE8DF-52CF-429F-8DAA-29E63E8EAF6F}" type="presOf" srcId="{26BFB599-0A95-4A90-B7CC-932565D8EDAF}" destId="{7CE6A79C-5F7E-4436-9E23-B1FB832B69AE}" srcOrd="0" destOrd="0" presId="urn:microsoft.com/office/officeart/2005/8/layout/radial4"/>
    <dgm:cxn modelId="{313CD16D-3FFA-4D83-8DAE-6D57E4A937DC}" type="presParOf" srcId="{84A469EB-6849-4F0A-B691-CD45692B7EBA}" destId="{E5E33B05-DA4D-420E-AA0C-AF3857727C71}" srcOrd="0" destOrd="0" presId="urn:microsoft.com/office/officeart/2005/8/layout/radial4"/>
    <dgm:cxn modelId="{15AE0CA0-3BC8-42B4-8BA0-BD863FEC4AF2}" type="presParOf" srcId="{84A469EB-6849-4F0A-B691-CD45692B7EBA}" destId="{7CE6A79C-5F7E-4436-9E23-B1FB832B69AE}" srcOrd="1" destOrd="0" presId="urn:microsoft.com/office/officeart/2005/8/layout/radial4"/>
    <dgm:cxn modelId="{7282792C-A716-4DE7-AE82-66294BA6E0CB}" type="presParOf" srcId="{84A469EB-6849-4F0A-B691-CD45692B7EBA}" destId="{9F08B283-AB0D-4A86-B3FD-53E3CEA6F2C4}" srcOrd="2" destOrd="0" presId="urn:microsoft.com/office/officeart/2005/8/layout/radial4"/>
    <dgm:cxn modelId="{A1017D4A-1CF1-4FBE-8E71-C8DD9D7FC303}" type="presParOf" srcId="{84A469EB-6849-4F0A-B691-CD45692B7EBA}" destId="{9AA9F309-0005-4455-9BBA-2C9E12DF57AD}" srcOrd="3" destOrd="0" presId="urn:microsoft.com/office/officeart/2005/8/layout/radial4"/>
    <dgm:cxn modelId="{BF2AD26A-D316-4098-BFF1-094B75855832}" type="presParOf" srcId="{84A469EB-6849-4F0A-B691-CD45692B7EBA}" destId="{BDFDEB17-CF1A-4305-94F9-28D15B515AAF}" srcOrd="4" destOrd="0" presId="urn:microsoft.com/office/officeart/2005/8/layout/radial4"/>
    <dgm:cxn modelId="{C18E8C16-72C4-46BC-A6CC-4FF798663E69}" type="presParOf" srcId="{84A469EB-6849-4F0A-B691-CD45692B7EBA}" destId="{95DD084A-C553-4F39-BBCF-FF1B49C61EDF}" srcOrd="5" destOrd="0" presId="urn:microsoft.com/office/officeart/2005/8/layout/radial4"/>
    <dgm:cxn modelId="{213ADB80-D986-4C62-9BF9-B8A375AF49DB}" type="presParOf" srcId="{84A469EB-6849-4F0A-B691-CD45692B7EBA}" destId="{027198EF-426C-4F6E-BE4C-1BC22E44222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0BF79-BD53-48D9-8C6B-2614C79482D0}">
      <dsp:nvSpPr>
        <dsp:cNvPr id="0" name=""/>
        <dsp:cNvSpPr/>
      </dsp:nvSpPr>
      <dsp:spPr>
        <a:xfrm>
          <a:off x="0" y="1269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Age</a:t>
          </a:r>
        </a:p>
      </dsp:txBody>
      <dsp:txXfrm>
        <a:off x="0" y="126999"/>
        <a:ext cx="1904999" cy="1143000"/>
      </dsp:txXfrm>
    </dsp:sp>
    <dsp:sp modelId="{95FB2FA2-EF54-49DA-A819-016D61B3ACFE}">
      <dsp:nvSpPr>
        <dsp:cNvPr id="0" name=""/>
        <dsp:cNvSpPr/>
      </dsp:nvSpPr>
      <dsp:spPr>
        <a:xfrm>
          <a:off x="2095500" y="1269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Ethnicity</a:t>
          </a:r>
        </a:p>
      </dsp:txBody>
      <dsp:txXfrm>
        <a:off x="2095500" y="126999"/>
        <a:ext cx="1904999" cy="1143000"/>
      </dsp:txXfrm>
    </dsp:sp>
    <dsp:sp modelId="{BB3DFFFF-1B98-4750-B0D8-454AADEF9598}">
      <dsp:nvSpPr>
        <dsp:cNvPr id="0" name=""/>
        <dsp:cNvSpPr/>
      </dsp:nvSpPr>
      <dsp:spPr>
        <a:xfrm>
          <a:off x="4191000" y="1269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Experiences</a:t>
          </a:r>
        </a:p>
      </dsp:txBody>
      <dsp:txXfrm>
        <a:off x="4191000" y="126999"/>
        <a:ext cx="1904999" cy="1143000"/>
      </dsp:txXfrm>
    </dsp:sp>
    <dsp:sp modelId="{C2BDA089-1825-4E2B-87DD-8B3AE05A23D1}">
      <dsp:nvSpPr>
        <dsp:cNvPr id="0" name=""/>
        <dsp:cNvSpPr/>
      </dsp:nvSpPr>
      <dsp:spPr>
        <a:xfrm>
          <a:off x="0" y="1460500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Gender</a:t>
          </a:r>
        </a:p>
      </dsp:txBody>
      <dsp:txXfrm>
        <a:off x="0" y="1460500"/>
        <a:ext cx="1904999" cy="1143000"/>
      </dsp:txXfrm>
    </dsp:sp>
    <dsp:sp modelId="{4B96F005-5400-4745-A39F-3E69FF2D4D1B}">
      <dsp:nvSpPr>
        <dsp:cNvPr id="0" name=""/>
        <dsp:cNvSpPr/>
      </dsp:nvSpPr>
      <dsp:spPr>
        <a:xfrm>
          <a:off x="2095500" y="14604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Hometown</a:t>
          </a:r>
        </a:p>
      </dsp:txBody>
      <dsp:txXfrm>
        <a:off x="2095500" y="1460499"/>
        <a:ext cx="1904999" cy="1143000"/>
      </dsp:txXfrm>
    </dsp:sp>
    <dsp:sp modelId="{E605AA73-9593-4BF3-8DBC-241FB7DBE46B}">
      <dsp:nvSpPr>
        <dsp:cNvPr id="0" name=""/>
        <dsp:cNvSpPr/>
      </dsp:nvSpPr>
      <dsp:spPr>
        <a:xfrm>
          <a:off x="4191000" y="14604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Income</a:t>
          </a:r>
        </a:p>
      </dsp:txBody>
      <dsp:txXfrm>
        <a:off x="4191000" y="1460499"/>
        <a:ext cx="1904999" cy="1143000"/>
      </dsp:txXfrm>
    </dsp:sp>
    <dsp:sp modelId="{26B9C6FD-BA98-45C8-8703-9C5A7CACB7A0}">
      <dsp:nvSpPr>
        <dsp:cNvPr id="0" name=""/>
        <dsp:cNvSpPr/>
      </dsp:nvSpPr>
      <dsp:spPr>
        <a:xfrm>
          <a:off x="0" y="27939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Occupation</a:t>
          </a:r>
        </a:p>
      </dsp:txBody>
      <dsp:txXfrm>
        <a:off x="0" y="2793999"/>
        <a:ext cx="1904999" cy="1143000"/>
      </dsp:txXfrm>
    </dsp:sp>
    <dsp:sp modelId="{ED867DFE-2C3A-46A0-BF50-65467BD4D195}">
      <dsp:nvSpPr>
        <dsp:cNvPr id="0" name=""/>
        <dsp:cNvSpPr/>
      </dsp:nvSpPr>
      <dsp:spPr>
        <a:xfrm>
          <a:off x="2095500" y="2793999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Politics</a:t>
          </a:r>
        </a:p>
      </dsp:txBody>
      <dsp:txXfrm>
        <a:off x="2095500" y="2793999"/>
        <a:ext cx="1904999" cy="1143000"/>
      </dsp:txXfrm>
    </dsp:sp>
    <dsp:sp modelId="{8A9A595E-8FA2-46D9-98C8-FE583C16C9B9}">
      <dsp:nvSpPr>
        <dsp:cNvPr id="0" name=""/>
        <dsp:cNvSpPr/>
      </dsp:nvSpPr>
      <dsp:spPr>
        <a:xfrm>
          <a:off x="4191000" y="2794000"/>
          <a:ext cx="1904999" cy="1143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Religion</a:t>
          </a:r>
        </a:p>
      </dsp:txBody>
      <dsp:txXfrm>
        <a:off x="4191000" y="2794000"/>
        <a:ext cx="1904999" cy="1143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33B05-DA4D-420E-AA0C-AF3857727C71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Bias</a:t>
          </a:r>
        </a:p>
      </dsp:txBody>
      <dsp:txXfrm>
        <a:off x="2416912" y="2539008"/>
        <a:ext cx="1262175" cy="1262175"/>
      </dsp:txXfrm>
    </dsp:sp>
    <dsp:sp modelId="{7CE6A79C-5F7E-4436-9E23-B1FB832B69AE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8B283-AB0D-4A86-B3FD-53E3CEA6F2C4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Purpose</a:t>
          </a:r>
        </a:p>
      </dsp:txBody>
      <dsp:txXfrm>
        <a:off x="199856" y="1103105"/>
        <a:ext cx="1616269" cy="1277122"/>
      </dsp:txXfrm>
    </dsp:sp>
    <dsp:sp modelId="{9AA9F309-0005-4455-9BBA-2C9E12DF57AD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DEB17-CF1A-4305-94F9-28D15B515AAF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Tone</a:t>
          </a:r>
        </a:p>
      </dsp:txBody>
      <dsp:txXfrm>
        <a:off x="2239865" y="41144"/>
        <a:ext cx="1616269" cy="1277122"/>
      </dsp:txXfrm>
    </dsp:sp>
    <dsp:sp modelId="{95DD084A-C553-4F39-BBCF-FF1B49C61EDF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198EF-426C-4F6E-BE4C-1BC22E442228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Evidence</a:t>
          </a:r>
        </a:p>
      </dsp:txBody>
      <dsp:txXfrm>
        <a:off x="4279873" y="1103105"/>
        <a:ext cx="1616269" cy="12771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CD6BB1-5D7C-4BA3-955E-C4867D0ACBA6}">
      <dsp:nvSpPr>
        <dsp:cNvPr id="0" name=""/>
        <dsp:cNvSpPr/>
      </dsp:nvSpPr>
      <dsp:spPr>
        <a:xfrm rot="21300000">
          <a:off x="12701" y="1225641"/>
          <a:ext cx="4113461" cy="471053"/>
        </a:xfrm>
        <a:prstGeom prst="mathMinus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4EFE71-F631-436F-80DE-70A7DA004E49}">
      <dsp:nvSpPr>
        <dsp:cNvPr id="0" name=""/>
        <dsp:cNvSpPr/>
      </dsp:nvSpPr>
      <dsp:spPr>
        <a:xfrm>
          <a:off x="496663" y="146116"/>
          <a:ext cx="1241659" cy="1168934"/>
        </a:xfrm>
        <a:prstGeom prst="downArrow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90C1D-7A56-4AFA-9C6D-076DE25F58E4}">
      <dsp:nvSpPr>
        <dsp:cNvPr id="0" name=""/>
        <dsp:cNvSpPr/>
      </dsp:nvSpPr>
      <dsp:spPr>
        <a:xfrm>
          <a:off x="2193597" y="0"/>
          <a:ext cx="1324436" cy="1227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 dirty="0">
            <a:solidFill>
              <a:schemeClr val="bg1"/>
            </a:solidFill>
          </a:endParaRPr>
        </a:p>
      </dsp:txBody>
      <dsp:txXfrm>
        <a:off x="2193597" y="0"/>
        <a:ext cx="1324436" cy="1227381"/>
      </dsp:txXfrm>
    </dsp:sp>
    <dsp:sp modelId="{603FC049-6F01-4707-BDA1-5AA7C6A1D612}">
      <dsp:nvSpPr>
        <dsp:cNvPr id="0" name=""/>
        <dsp:cNvSpPr/>
      </dsp:nvSpPr>
      <dsp:spPr>
        <a:xfrm>
          <a:off x="2400541" y="1607285"/>
          <a:ext cx="1241659" cy="1168934"/>
        </a:xfrm>
        <a:prstGeom prst="upArrow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E69A5-000B-486B-AEC6-B7E1CC5B14E9}">
      <dsp:nvSpPr>
        <dsp:cNvPr id="0" name=""/>
        <dsp:cNvSpPr/>
      </dsp:nvSpPr>
      <dsp:spPr>
        <a:xfrm>
          <a:off x="620829" y="1694955"/>
          <a:ext cx="1324436" cy="12273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>
              <a:solidFill>
                <a:schemeClr val="bg1"/>
              </a:solidFill>
            </a:rPr>
            <a:t>No text</a:t>
          </a:r>
        </a:p>
      </dsp:txBody>
      <dsp:txXfrm>
        <a:off x="620829" y="1694955"/>
        <a:ext cx="1324436" cy="12273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EED76-DB25-4D28-9131-B025D566F746}">
      <dsp:nvSpPr>
        <dsp:cNvPr id="0" name=""/>
        <dsp:cNvSpPr/>
      </dsp:nvSpPr>
      <dsp:spPr>
        <a:xfrm>
          <a:off x="576695" y="0"/>
          <a:ext cx="3319378" cy="3319378"/>
        </a:xfrm>
        <a:prstGeom prst="triangle">
          <a:avLst/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BCE85-7022-4040-B27B-75987FE47B3F}">
      <dsp:nvSpPr>
        <dsp:cNvPr id="0" name=""/>
        <dsp:cNvSpPr/>
      </dsp:nvSpPr>
      <dsp:spPr>
        <a:xfrm>
          <a:off x="2146056" y="153129"/>
          <a:ext cx="2009951" cy="8738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Expert</a:t>
          </a:r>
        </a:p>
      </dsp:txBody>
      <dsp:txXfrm>
        <a:off x="2188716" y="195789"/>
        <a:ext cx="1924631" cy="7885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33B05-DA4D-420E-AA0C-AF3857727C71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Bias</a:t>
          </a:r>
        </a:p>
      </dsp:txBody>
      <dsp:txXfrm>
        <a:off x="2416912" y="2539008"/>
        <a:ext cx="1262175" cy="1262175"/>
      </dsp:txXfrm>
    </dsp:sp>
    <dsp:sp modelId="{7CE6A79C-5F7E-4436-9E23-B1FB832B69AE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8B283-AB0D-4A86-B3FD-53E3CEA6F2C4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Purpose</a:t>
          </a:r>
        </a:p>
      </dsp:txBody>
      <dsp:txXfrm>
        <a:off x="199856" y="1103105"/>
        <a:ext cx="1616269" cy="1277122"/>
      </dsp:txXfrm>
    </dsp:sp>
    <dsp:sp modelId="{9AA9F309-0005-4455-9BBA-2C9E12DF57AD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DEB17-CF1A-4305-94F9-28D15B515AAF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Tone</a:t>
          </a:r>
        </a:p>
      </dsp:txBody>
      <dsp:txXfrm>
        <a:off x="2239865" y="41144"/>
        <a:ext cx="1616269" cy="1277122"/>
      </dsp:txXfrm>
    </dsp:sp>
    <dsp:sp modelId="{95DD084A-C553-4F39-BBCF-FF1B49C61EDF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5A7E83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198EF-426C-4F6E-BE4C-1BC22E442228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rgbClr val="5A7E8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Evidence</a:t>
          </a:r>
        </a:p>
      </dsp:txBody>
      <dsp:txXfrm>
        <a:off x="4279873" y="1103105"/>
        <a:ext cx="1616269" cy="1277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Bias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7186" y="1486759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5A7E83"/>
            </a:solidFill>
            <a:ln w="28575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05318" y="2108858"/>
              <a:ext cx="67333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The lazy instructor returned the papers after three long weeks.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505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7186" y="1486759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5A7E83"/>
            </a:solidFill>
            <a:ln w="28575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05318" y="2108858"/>
              <a:ext cx="67333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The lazy instructor returned the papers after three long weeks.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44" y="4041339"/>
              <a:ext cx="18967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Biased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1169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7186" y="1486759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5A7E83"/>
            </a:solidFill>
            <a:ln w="28575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05318" y="2108858"/>
              <a:ext cx="67333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The</a:t>
              </a:r>
              <a:r>
                <a:rPr lang="en-US" sz="3600" b="1" i="1" dirty="0">
                  <a:solidFill>
                    <a:schemeClr val="bg1"/>
                  </a:solidFill>
                </a:rPr>
                <a:t> lazy </a:t>
              </a:r>
              <a:r>
                <a:rPr lang="en-US" sz="3600" dirty="0">
                  <a:solidFill>
                    <a:schemeClr val="bg1"/>
                  </a:solidFill>
                </a:rPr>
                <a:t>instructor returned the papers after three </a:t>
              </a:r>
              <a:r>
                <a:rPr lang="en-US" sz="3600" b="1" i="1" dirty="0">
                  <a:solidFill>
                    <a:schemeClr val="bg1"/>
                  </a:solidFill>
                </a:rPr>
                <a:t>long</a:t>
              </a:r>
              <a:r>
                <a:rPr lang="en-US" sz="3600" dirty="0">
                  <a:solidFill>
                    <a:schemeClr val="bg1"/>
                  </a:solidFill>
                </a:rPr>
                <a:t> weeks.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44" y="4041339"/>
              <a:ext cx="18967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Biased</a:t>
              </a:r>
            </a:p>
          </p:txBody>
        </p:sp>
        <p:sp>
          <p:nvSpPr>
            <p:cNvPr id="22" name="Pentagon 21"/>
            <p:cNvSpPr/>
            <p:nvPr/>
          </p:nvSpPr>
          <p:spPr>
            <a:xfrm>
              <a:off x="797095" y="3920291"/>
              <a:ext cx="2826549" cy="949982"/>
            </a:xfrm>
            <a:prstGeom prst="homePlate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05319" y="4133672"/>
              <a:ext cx="1585481" cy="523220"/>
            </a:xfrm>
            <a:prstGeom prst="rect">
              <a:avLst/>
            </a:prstGeom>
            <a:solidFill>
              <a:srgbClr val="314C57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Feelings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825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7186" y="1486759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5A7E83"/>
            </a:solidFill>
            <a:ln w="28575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05318" y="2108858"/>
              <a:ext cx="67333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</a:rPr>
                <a:t>The instructor is probably slow at grading papers because she is </a:t>
              </a:r>
              <a:r>
                <a:rPr lang="en-US" sz="3600" b="1" i="1" dirty="0">
                  <a:solidFill>
                    <a:schemeClr val="bg1"/>
                  </a:solidFill>
                </a:rPr>
                <a:t>old</a:t>
              </a:r>
              <a:r>
                <a:rPr lang="en-US" sz="36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44" y="4041339"/>
              <a:ext cx="18967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Biased</a:t>
              </a:r>
            </a:p>
          </p:txBody>
        </p:sp>
        <p:sp>
          <p:nvSpPr>
            <p:cNvPr id="24" name="Pentagon 23"/>
            <p:cNvSpPr/>
            <p:nvPr/>
          </p:nvSpPr>
          <p:spPr>
            <a:xfrm flipH="1">
              <a:off x="5520350" y="3915037"/>
              <a:ext cx="2826549" cy="949982"/>
            </a:xfrm>
            <a:prstGeom prst="homePlate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27680" y="4133672"/>
              <a:ext cx="1919829" cy="523220"/>
            </a:xfrm>
            <a:prstGeom prst="rect">
              <a:avLst/>
            </a:prstGeom>
            <a:solidFill>
              <a:srgbClr val="314C57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Stereotypes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974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Evidence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071298" y="2482917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56925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unreliable sources</a:t>
              </a:r>
              <a:endParaRPr lang="en-US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071298" y="2482917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56925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unreliable sources</a:t>
              </a:r>
              <a:endParaRPr lang="en-US" sz="2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642623" y="2481626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31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inaccurate evidence</a:t>
              </a:r>
              <a:endParaRPr lang="en-US" sz="22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2060064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071298" y="2482917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56925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unreliable sources</a:t>
              </a: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148231" y="2482918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51643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excluded details </a:t>
              </a:r>
              <a:endParaRPr lang="en-US" sz="22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642623" y="2481626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31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inaccurate evidence</a:t>
              </a:r>
              <a:endParaRPr lang="en-US" sz="2200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2612466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9575562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2022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98547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Identifying 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9575562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920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2354316"/>
            <a:ext cx="8429626" cy="2899273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2948542"/>
                <a:ext cx="811575" cy="1043981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39735"/>
              <a:ext cx="3325552" cy="16458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Stated Purpose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39735"/>
              <a:ext cx="3325552" cy="16458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Actual Purpose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3503423" y="199683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0436" y="1354108"/>
            <a:ext cx="576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What is the purpose?</a:t>
            </a:r>
          </a:p>
        </p:txBody>
      </p: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503423" y="199683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0436" y="1354108"/>
            <a:ext cx="5763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Is there a conflict of interest?</a:t>
            </a:r>
          </a:p>
        </p:txBody>
      </p:sp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1606046844"/>
              </p:ext>
            </p:extLst>
          </p:nvPr>
        </p:nvGraphicFramePr>
        <p:xfrm>
          <a:off x="2502568" y="2363778"/>
          <a:ext cx="4138864" cy="2922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76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9871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503423" y="199683"/>
            <a:ext cx="19736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0436" y="1245803"/>
            <a:ext cx="576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Is the writer an expert?</a:t>
            </a: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484297867"/>
              </p:ext>
            </p:extLst>
          </p:nvPr>
        </p:nvGraphicFramePr>
        <p:xfrm>
          <a:off x="2139961" y="2105543"/>
          <a:ext cx="4896853" cy="3319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5092694" y="4402659"/>
            <a:ext cx="2779294" cy="1002993"/>
            <a:chOff x="2316100" y="330498"/>
            <a:chExt cx="2009951" cy="1002993"/>
          </a:xfrm>
        </p:grpSpPr>
        <p:sp>
          <p:nvSpPr>
            <p:cNvPr id="13" name="Rounded Rectangle 12"/>
            <p:cNvSpPr/>
            <p:nvPr/>
          </p:nvSpPr>
          <p:spPr>
            <a:xfrm>
              <a:off x="2316100" y="330498"/>
              <a:ext cx="2009951" cy="930854"/>
            </a:xfrm>
            <a:prstGeom prst="roundRect">
              <a:avLst/>
            </a:prstGeom>
            <a:ln>
              <a:solidFill>
                <a:srgbClr val="5A7E83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2424620" y="330498"/>
              <a:ext cx="1901431" cy="10029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5260" tIns="175260" rIns="175260" bIns="175260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dirty="0"/>
                <a:t>Observer</a:t>
              </a:r>
              <a:endParaRPr lang="en-US" sz="3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3313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57186" y="1612191"/>
            <a:ext cx="8429625" cy="3738281"/>
            <a:chOff x="542922" y="1629310"/>
            <a:chExt cx="8058154" cy="3738281"/>
          </a:xfrm>
        </p:grpSpPr>
        <p:sp>
          <p:nvSpPr>
            <p:cNvPr id="9" name="Rectangle 8"/>
            <p:cNvSpPr/>
            <p:nvPr/>
          </p:nvSpPr>
          <p:spPr>
            <a:xfrm>
              <a:off x="542922" y="1629310"/>
              <a:ext cx="8058154" cy="3738281"/>
            </a:xfrm>
            <a:prstGeom prst="rect">
              <a:avLst/>
            </a:prstGeom>
            <a:solidFill>
              <a:srgbClr val="5A7E83"/>
            </a:solidFill>
            <a:ln w="28575">
              <a:solidFill>
                <a:srgbClr val="5A7E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5A7E83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40452" y="3144507"/>
              <a:ext cx="18967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</a:rPr>
                <a:t>Biased</a:t>
              </a:r>
            </a:p>
          </p:txBody>
        </p:sp>
        <p:sp>
          <p:nvSpPr>
            <p:cNvPr id="22" name="Pentagon 21"/>
            <p:cNvSpPr/>
            <p:nvPr/>
          </p:nvSpPr>
          <p:spPr>
            <a:xfrm>
              <a:off x="846340" y="3023459"/>
              <a:ext cx="2826549" cy="949982"/>
            </a:xfrm>
            <a:prstGeom prst="homePlate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05319" y="3236840"/>
              <a:ext cx="1585481" cy="523220"/>
            </a:xfrm>
            <a:prstGeom prst="rect">
              <a:avLst/>
            </a:prstGeom>
            <a:solidFill>
              <a:srgbClr val="314C57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Feelings</a:t>
              </a:r>
            </a:p>
          </p:txBody>
        </p:sp>
        <p:sp>
          <p:nvSpPr>
            <p:cNvPr id="24" name="Pentagon 23"/>
            <p:cNvSpPr/>
            <p:nvPr/>
          </p:nvSpPr>
          <p:spPr>
            <a:xfrm flipH="1">
              <a:off x="5437158" y="3023459"/>
              <a:ext cx="2826549" cy="949982"/>
            </a:xfrm>
            <a:prstGeom prst="homePlate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096158" y="3219275"/>
              <a:ext cx="1919829" cy="523220"/>
            </a:xfrm>
            <a:prstGeom prst="rect">
              <a:avLst/>
            </a:prstGeom>
            <a:solidFill>
              <a:srgbClr val="314C57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Stereotypes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7598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2923" y="1692167"/>
            <a:ext cx="8058154" cy="3167014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TextBox 12"/>
          <p:cNvSpPr txBox="1"/>
          <p:nvPr/>
        </p:nvSpPr>
        <p:spPr>
          <a:xfrm>
            <a:off x="1706450" y="2132726"/>
            <a:ext cx="5731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The instructor returned the papers after three weeks.</a:t>
            </a:r>
          </a:p>
        </p:txBody>
      </p:sp>
    </p:spTree>
    <p:extLst>
      <p:ext uri="{BB962C8B-B14F-4D97-AF65-F5344CB8AC3E}">
        <p14:creationId xmlns:p14="http://schemas.microsoft.com/office/powerpoint/2010/main" val="25553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2923" y="1692167"/>
            <a:ext cx="8058154" cy="3167014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TextBox 12"/>
          <p:cNvSpPr txBox="1"/>
          <p:nvPr/>
        </p:nvSpPr>
        <p:spPr>
          <a:xfrm>
            <a:off x="1706450" y="2132726"/>
            <a:ext cx="5731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The instructor returned the papers after three weeks.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7064" y="3717013"/>
            <a:ext cx="330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Unbiased</a:t>
            </a:r>
          </a:p>
        </p:txBody>
      </p:sp>
    </p:spTree>
    <p:extLst>
      <p:ext uri="{BB962C8B-B14F-4D97-AF65-F5344CB8AC3E}">
        <p14:creationId xmlns:p14="http://schemas.microsoft.com/office/powerpoint/2010/main" val="1315608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2932</TotalTime>
  <Words>186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120</cp:revision>
  <dcterms:created xsi:type="dcterms:W3CDTF">2014-11-06T15:36:04Z</dcterms:created>
  <dcterms:modified xsi:type="dcterms:W3CDTF">2018-05-04T18:50:13Z</dcterms:modified>
</cp:coreProperties>
</file>